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3" r:id="rId1"/>
    <p:sldMasterId id="2147483685" r:id="rId2"/>
  </p:sldMasterIdLst>
  <p:notesMasterIdLst>
    <p:notesMasterId r:id="rId11"/>
  </p:notesMasterIdLst>
  <p:sldIdLst>
    <p:sldId id="317" r:id="rId3"/>
    <p:sldId id="306" r:id="rId4"/>
    <p:sldId id="318" r:id="rId5"/>
    <p:sldId id="333" r:id="rId6"/>
    <p:sldId id="325" r:id="rId7"/>
    <p:sldId id="335" r:id="rId8"/>
    <p:sldId id="334" r:id="rId9"/>
    <p:sldId id="336" r:id="rId10"/>
  </p:sldIdLst>
  <p:sldSz cx="9906000" cy="6858000" type="A4"/>
  <p:notesSz cx="9939338" cy="68072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Calibri Light" panose="020F0302020204030204" pitchFamily="34" charset="0"/>
      <p:regular r:id="rId16"/>
      <p:italic r:id="rId17"/>
    </p:embeddedFont>
    <p:embeddedFont>
      <p:font typeface="HY견고딕" panose="02030600000101010101" pitchFamily="18" charset="-127"/>
      <p:regular r:id="rId18"/>
    </p:embeddedFont>
    <p:embeddedFont>
      <p:font typeface="맑은 고딕" panose="020B0503020000020004" pitchFamily="50" charset="-127"/>
      <p:regular r:id="rId19"/>
      <p:bold r:id="rId20"/>
    </p:embeddedFont>
    <p:embeddedFont>
      <p:font typeface="함초롬바탕" panose="02030604000101010101" pitchFamily="18" charset="-127"/>
      <p:regular r:id="rId21"/>
      <p:bold r:id="rId22"/>
    </p:embeddedFont>
  </p:embeddedFontLst>
  <p:defaultTextStyle>
    <a:defPPr>
      <a:defRPr lang="en-US"/>
    </a:defPPr>
    <a:lvl1pPr marL="0" algn="l" defTabSz="419926" rtl="0" eaLnBrk="1" latinLnBrk="0" hangingPunct="1">
      <a:defRPr sz="1653" kern="1200">
        <a:solidFill>
          <a:schemeClr val="tx1"/>
        </a:solidFill>
        <a:latin typeface="+mn-lt"/>
        <a:ea typeface="+mn-ea"/>
        <a:cs typeface="+mn-cs"/>
      </a:defRPr>
    </a:lvl1pPr>
    <a:lvl2pPr marL="419926" algn="l" defTabSz="419926" rtl="0" eaLnBrk="1" latinLnBrk="0" hangingPunct="1">
      <a:defRPr sz="1653" kern="1200">
        <a:solidFill>
          <a:schemeClr val="tx1"/>
        </a:solidFill>
        <a:latin typeface="+mn-lt"/>
        <a:ea typeface="+mn-ea"/>
        <a:cs typeface="+mn-cs"/>
      </a:defRPr>
    </a:lvl2pPr>
    <a:lvl3pPr marL="839852" algn="l" defTabSz="419926" rtl="0" eaLnBrk="1" latinLnBrk="0" hangingPunct="1">
      <a:defRPr sz="1653" kern="1200">
        <a:solidFill>
          <a:schemeClr val="tx1"/>
        </a:solidFill>
        <a:latin typeface="+mn-lt"/>
        <a:ea typeface="+mn-ea"/>
        <a:cs typeface="+mn-cs"/>
      </a:defRPr>
    </a:lvl3pPr>
    <a:lvl4pPr marL="1259779" algn="l" defTabSz="419926" rtl="0" eaLnBrk="1" latinLnBrk="0" hangingPunct="1">
      <a:defRPr sz="1653" kern="1200">
        <a:solidFill>
          <a:schemeClr val="tx1"/>
        </a:solidFill>
        <a:latin typeface="+mn-lt"/>
        <a:ea typeface="+mn-ea"/>
        <a:cs typeface="+mn-cs"/>
      </a:defRPr>
    </a:lvl4pPr>
    <a:lvl5pPr marL="1679704" algn="l" defTabSz="419926" rtl="0" eaLnBrk="1" latinLnBrk="0" hangingPunct="1">
      <a:defRPr sz="1653" kern="1200">
        <a:solidFill>
          <a:schemeClr val="tx1"/>
        </a:solidFill>
        <a:latin typeface="+mn-lt"/>
        <a:ea typeface="+mn-ea"/>
        <a:cs typeface="+mn-cs"/>
      </a:defRPr>
    </a:lvl5pPr>
    <a:lvl6pPr marL="2099630" algn="l" defTabSz="419926" rtl="0" eaLnBrk="1" latinLnBrk="0" hangingPunct="1">
      <a:defRPr sz="1653" kern="1200">
        <a:solidFill>
          <a:schemeClr val="tx1"/>
        </a:solidFill>
        <a:latin typeface="+mn-lt"/>
        <a:ea typeface="+mn-ea"/>
        <a:cs typeface="+mn-cs"/>
      </a:defRPr>
    </a:lvl6pPr>
    <a:lvl7pPr marL="2519556" algn="l" defTabSz="419926" rtl="0" eaLnBrk="1" latinLnBrk="0" hangingPunct="1">
      <a:defRPr sz="1653" kern="1200">
        <a:solidFill>
          <a:schemeClr val="tx1"/>
        </a:solidFill>
        <a:latin typeface="+mn-lt"/>
        <a:ea typeface="+mn-ea"/>
        <a:cs typeface="+mn-cs"/>
      </a:defRPr>
    </a:lvl7pPr>
    <a:lvl8pPr marL="2939482" algn="l" defTabSz="419926" rtl="0" eaLnBrk="1" latinLnBrk="0" hangingPunct="1">
      <a:defRPr sz="1653" kern="1200">
        <a:solidFill>
          <a:schemeClr val="tx1"/>
        </a:solidFill>
        <a:latin typeface="+mn-lt"/>
        <a:ea typeface="+mn-ea"/>
        <a:cs typeface="+mn-cs"/>
      </a:defRPr>
    </a:lvl8pPr>
    <a:lvl9pPr marL="3359408" algn="l" defTabSz="419926" rtl="0" eaLnBrk="1" latinLnBrk="0" hangingPunct="1">
      <a:defRPr sz="165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32" userDrawn="1">
          <p15:clr>
            <a:srgbClr val="A4A3A4"/>
          </p15:clr>
        </p15:guide>
        <p15:guide id="2" pos="3120" userDrawn="1">
          <p15:clr>
            <a:srgbClr val="A4A3A4"/>
          </p15:clr>
        </p15:guide>
        <p15:guide id="3" orient="horz" pos="925" userDrawn="1">
          <p15:clr>
            <a:srgbClr val="A4A3A4"/>
          </p15:clr>
        </p15:guide>
        <p15:guide id="4" pos="325" userDrawn="1">
          <p15:clr>
            <a:srgbClr val="A4A3A4"/>
          </p15:clr>
        </p15:guide>
        <p15:guide id="5" pos="5915" userDrawn="1">
          <p15:clr>
            <a:srgbClr val="A4A3A4"/>
          </p15:clr>
        </p15:guide>
        <p15:guide id="6" orient="horz" pos="236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2E99"/>
    <a:srgbClr val="203864"/>
    <a:srgbClr val="3E3A39"/>
    <a:srgbClr val="B6001E"/>
    <a:srgbClr val="A17052"/>
    <a:srgbClr val="EAEAEA"/>
    <a:srgbClr val="E2E2E2"/>
    <a:srgbClr val="9F9F9F"/>
    <a:srgbClr val="868686"/>
    <a:srgbClr val="5A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72" autoAdjust="0"/>
    <p:restoredTop sz="96181" autoAdjust="0"/>
  </p:normalViewPr>
  <p:slideViewPr>
    <p:cSldViewPr snapToGrid="0">
      <p:cViewPr varScale="1">
        <p:scale>
          <a:sx n="126" d="100"/>
          <a:sy n="126" d="100"/>
        </p:scale>
        <p:origin x="1504" y="80"/>
      </p:cViewPr>
      <p:guideLst>
        <p:guide orient="horz" pos="4032"/>
        <p:guide pos="3120"/>
        <p:guide orient="horz" pos="925"/>
        <p:guide pos="325"/>
        <p:guide pos="5915"/>
        <p:guide orient="horz" pos="236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font" Target="fonts/font10.fntdata"/><Relationship Id="rId7" Type="http://schemas.openxmlformats.org/officeDocument/2006/relationships/slide" Target="slides/slide5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font" Target="fonts/font4.fntdata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font" Target="fonts/font8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3.fntdata"/><Relationship Id="rId22" Type="http://schemas.openxmlformats.org/officeDocument/2006/relationships/font" Target="fonts/font1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6737" cy="3413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30284" y="0"/>
            <a:ext cx="4306737" cy="3413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862D8-8792-408E-9141-A2274284C579}" type="datetimeFigureOut">
              <a:rPr lang="ko-KR" altLang="en-US" smtClean="0"/>
              <a:t>2026-03-15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311525" y="850900"/>
            <a:ext cx="3316288" cy="2297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4399" y="3275850"/>
            <a:ext cx="7950543" cy="268004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6465807"/>
            <a:ext cx="4306737" cy="34139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30284" y="6465807"/>
            <a:ext cx="4306737" cy="34139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1F0CF6-1DEC-488A-8AF7-E805DF86EAB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61176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39852" rtl="0" eaLnBrk="1" latinLnBrk="1" hangingPunct="1">
      <a:defRPr sz="1102" kern="1200">
        <a:solidFill>
          <a:schemeClr val="tx1"/>
        </a:solidFill>
        <a:latin typeface="+mn-lt"/>
        <a:ea typeface="+mn-ea"/>
        <a:cs typeface="+mn-cs"/>
      </a:defRPr>
    </a:lvl1pPr>
    <a:lvl2pPr marL="419926" algn="l" defTabSz="839852" rtl="0" eaLnBrk="1" latinLnBrk="1" hangingPunct="1">
      <a:defRPr sz="1102" kern="1200">
        <a:solidFill>
          <a:schemeClr val="tx1"/>
        </a:solidFill>
        <a:latin typeface="+mn-lt"/>
        <a:ea typeface="+mn-ea"/>
        <a:cs typeface="+mn-cs"/>
      </a:defRPr>
    </a:lvl2pPr>
    <a:lvl3pPr marL="839852" algn="l" defTabSz="839852" rtl="0" eaLnBrk="1" latinLnBrk="1" hangingPunct="1">
      <a:defRPr sz="1102" kern="1200">
        <a:solidFill>
          <a:schemeClr val="tx1"/>
        </a:solidFill>
        <a:latin typeface="+mn-lt"/>
        <a:ea typeface="+mn-ea"/>
        <a:cs typeface="+mn-cs"/>
      </a:defRPr>
    </a:lvl3pPr>
    <a:lvl4pPr marL="1259779" algn="l" defTabSz="839852" rtl="0" eaLnBrk="1" latinLnBrk="1" hangingPunct="1">
      <a:defRPr sz="1102" kern="1200">
        <a:solidFill>
          <a:schemeClr val="tx1"/>
        </a:solidFill>
        <a:latin typeface="+mn-lt"/>
        <a:ea typeface="+mn-ea"/>
        <a:cs typeface="+mn-cs"/>
      </a:defRPr>
    </a:lvl4pPr>
    <a:lvl5pPr marL="1679704" algn="l" defTabSz="839852" rtl="0" eaLnBrk="1" latinLnBrk="1" hangingPunct="1">
      <a:defRPr sz="1102" kern="1200">
        <a:solidFill>
          <a:schemeClr val="tx1"/>
        </a:solidFill>
        <a:latin typeface="+mn-lt"/>
        <a:ea typeface="+mn-ea"/>
        <a:cs typeface="+mn-cs"/>
      </a:defRPr>
    </a:lvl5pPr>
    <a:lvl6pPr marL="2099630" algn="l" defTabSz="839852" rtl="0" eaLnBrk="1" latinLnBrk="1" hangingPunct="1">
      <a:defRPr sz="1102" kern="1200">
        <a:solidFill>
          <a:schemeClr val="tx1"/>
        </a:solidFill>
        <a:latin typeface="+mn-lt"/>
        <a:ea typeface="+mn-ea"/>
        <a:cs typeface="+mn-cs"/>
      </a:defRPr>
    </a:lvl6pPr>
    <a:lvl7pPr marL="2519556" algn="l" defTabSz="839852" rtl="0" eaLnBrk="1" latinLnBrk="1" hangingPunct="1">
      <a:defRPr sz="1102" kern="1200">
        <a:solidFill>
          <a:schemeClr val="tx1"/>
        </a:solidFill>
        <a:latin typeface="+mn-lt"/>
        <a:ea typeface="+mn-ea"/>
        <a:cs typeface="+mn-cs"/>
      </a:defRPr>
    </a:lvl7pPr>
    <a:lvl8pPr marL="2939482" algn="l" defTabSz="839852" rtl="0" eaLnBrk="1" latinLnBrk="1" hangingPunct="1">
      <a:defRPr sz="1102" kern="1200">
        <a:solidFill>
          <a:schemeClr val="tx1"/>
        </a:solidFill>
        <a:latin typeface="+mn-lt"/>
        <a:ea typeface="+mn-ea"/>
        <a:cs typeface="+mn-cs"/>
      </a:defRPr>
    </a:lvl8pPr>
    <a:lvl9pPr marL="3359408" algn="l" defTabSz="839852" rtl="0" eaLnBrk="1" latinLnBrk="1" hangingPunct="1">
      <a:defRPr sz="1102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311525" y="850900"/>
            <a:ext cx="3316288" cy="2297113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1F0CF6-1DEC-488A-8AF7-E805DF86EAB0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17962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311525" y="850900"/>
            <a:ext cx="3316288" cy="2297113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1F0CF6-1DEC-488A-8AF7-E805DF86EAB0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92571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311525" y="850900"/>
            <a:ext cx="3316288" cy="2297113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600" b="1" kern="1200" dirty="0">
                <a:solidFill>
                  <a:srgbClr val="203864"/>
                </a:solidFill>
                <a:latin typeface="+mj-ea"/>
                <a:ea typeface="+mn-ea"/>
                <a:cs typeface="+mn-cs"/>
              </a:rPr>
              <a:t>상품제작계획 </a:t>
            </a:r>
            <a:r>
              <a:rPr lang="en-US" altLang="ko-KR" sz="1100" dirty="0">
                <a:solidFill>
                  <a:srgbClr val="FF0000"/>
                </a:solidFill>
                <a:latin typeface="+mj-ea"/>
              </a:rPr>
              <a:t>(</a:t>
            </a:r>
            <a:r>
              <a:rPr lang="ko-KR" altLang="en-US" sz="1100" dirty="0">
                <a:solidFill>
                  <a:srgbClr val="FF0000"/>
                </a:solidFill>
                <a:latin typeface="+mj-ea"/>
              </a:rPr>
              <a:t>개발상품 디자인 개발 계획</a:t>
            </a:r>
            <a:r>
              <a:rPr lang="en-US" altLang="ko-KR" sz="1100" dirty="0">
                <a:solidFill>
                  <a:srgbClr val="FF0000"/>
                </a:solidFill>
                <a:latin typeface="+mj-ea"/>
              </a:rPr>
              <a:t>, </a:t>
            </a:r>
            <a:r>
              <a:rPr lang="ko-KR" altLang="en-US" sz="1100" dirty="0">
                <a:solidFill>
                  <a:srgbClr val="FF0000"/>
                </a:solidFill>
                <a:latin typeface="+mj-ea"/>
              </a:rPr>
              <a:t>상품화</a:t>
            </a:r>
            <a:r>
              <a:rPr lang="en-US" altLang="ko-KR" sz="1100" dirty="0">
                <a:solidFill>
                  <a:srgbClr val="FF0000"/>
                </a:solidFill>
                <a:latin typeface="+mj-ea"/>
              </a:rPr>
              <a:t>·</a:t>
            </a:r>
            <a:r>
              <a:rPr lang="ko-KR" altLang="en-US" sz="1100" dirty="0">
                <a:solidFill>
                  <a:srgbClr val="FF0000"/>
                </a:solidFill>
                <a:latin typeface="+mj-ea"/>
              </a:rPr>
              <a:t>양산화 추진계획</a:t>
            </a:r>
            <a:r>
              <a:rPr lang="en-US" altLang="ko-KR" sz="1100" dirty="0">
                <a:solidFill>
                  <a:srgbClr val="FF0000"/>
                </a:solidFill>
                <a:latin typeface="+mj-ea"/>
              </a:rPr>
              <a:t>, </a:t>
            </a:r>
            <a:r>
              <a:rPr lang="ko-KR" altLang="en-US" sz="1100" dirty="0">
                <a:solidFill>
                  <a:srgbClr val="FF0000"/>
                </a:solidFill>
                <a:latin typeface="+mj-ea"/>
              </a:rPr>
              <a:t>활용계획</a:t>
            </a:r>
            <a:r>
              <a:rPr lang="en-US" altLang="ko-KR" sz="1100" dirty="0">
                <a:solidFill>
                  <a:srgbClr val="FF0000"/>
                </a:solidFill>
                <a:latin typeface="+mj-ea"/>
              </a:rPr>
              <a:t>, </a:t>
            </a:r>
            <a:r>
              <a:rPr lang="ko-KR" altLang="en-US" sz="1100" dirty="0">
                <a:solidFill>
                  <a:srgbClr val="FF0000"/>
                </a:solidFill>
                <a:latin typeface="+mj-ea"/>
              </a:rPr>
              <a:t>기대효과</a:t>
            </a:r>
            <a:r>
              <a:rPr lang="en-US" altLang="ko-KR" sz="1100" dirty="0">
                <a:solidFill>
                  <a:srgbClr val="FF0000"/>
                </a:solidFill>
                <a:latin typeface="+mj-ea"/>
              </a:rPr>
              <a:t> )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1F0CF6-1DEC-488A-8AF7-E805DF86EAB0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93563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311525" y="850900"/>
            <a:ext cx="3316288" cy="2297113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1F0CF6-1DEC-488A-8AF7-E805DF86EAB0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866961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311525" y="850900"/>
            <a:ext cx="3316288" cy="2297113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1F0CF6-1DEC-488A-8AF7-E805DF86EAB0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95923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311525" y="850900"/>
            <a:ext cx="3316288" cy="2297113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1F0CF6-1DEC-488A-8AF7-E805DF86EAB0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15835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311525" y="850900"/>
            <a:ext cx="3316288" cy="2297113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1F0CF6-1DEC-488A-8AF7-E805DF86EAB0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521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0054D8B-70AC-4737-95CA-29C55651CD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8434" y="1121880"/>
            <a:ext cx="7429132" cy="2387771"/>
          </a:xfrm>
        </p:spPr>
        <p:txBody>
          <a:bodyPr anchor="b"/>
          <a:lstStyle>
            <a:lvl1pPr algn="ctr">
              <a:defRPr sz="5443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D1CA443-5C68-4882-8333-0D1DABEF68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434" y="3601820"/>
            <a:ext cx="7429132" cy="1656174"/>
          </a:xfrm>
        </p:spPr>
        <p:txBody>
          <a:bodyPr/>
          <a:lstStyle>
            <a:lvl1pPr marL="0" indent="0" algn="ctr">
              <a:buNone/>
              <a:defRPr sz="2177"/>
            </a:lvl1pPr>
            <a:lvl2pPr marL="414772" indent="0" algn="ctr">
              <a:buNone/>
              <a:defRPr sz="1814"/>
            </a:lvl2pPr>
            <a:lvl3pPr marL="829544" indent="0" algn="ctr">
              <a:buNone/>
              <a:defRPr sz="1633"/>
            </a:lvl3pPr>
            <a:lvl4pPr marL="1244316" indent="0" algn="ctr">
              <a:buNone/>
              <a:defRPr sz="1452"/>
            </a:lvl4pPr>
            <a:lvl5pPr marL="1659087" indent="0" algn="ctr">
              <a:buNone/>
              <a:defRPr sz="1452"/>
            </a:lvl5pPr>
            <a:lvl6pPr marL="2073859" indent="0" algn="ctr">
              <a:buNone/>
              <a:defRPr sz="1452"/>
            </a:lvl6pPr>
            <a:lvl7pPr marL="2488631" indent="0" algn="ctr">
              <a:buNone/>
              <a:defRPr sz="1452"/>
            </a:lvl7pPr>
            <a:lvl8pPr marL="2903403" indent="0" algn="ctr">
              <a:buNone/>
              <a:defRPr sz="1452"/>
            </a:lvl8pPr>
            <a:lvl9pPr marL="3318175" indent="0" algn="ctr">
              <a:buNone/>
              <a:defRPr sz="1452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0DDC7E5-7E8D-4DBC-A367-E0224AAF3B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10ACC-D7EB-440E-ABFC-DB06A281BB82}" type="datetimeFigureOut">
              <a:rPr lang="ko-KR" altLang="en-US" smtClean="0"/>
              <a:t>2026-03-15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95F4C77-2E77-4C09-BC71-6CCF75C67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96A7D87-32F4-4A3E-8BCE-0E1315497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22110-C89D-49C6-9B1D-B9EBDDFC0C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52031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9E6ABC6-4AB8-414E-BE65-45C02C962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F6A3C14F-91BF-455C-9D96-91CB48B1D1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3F18B51-9924-4B02-9CE1-023D84615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10ACC-D7EB-440E-ABFC-DB06A281BB82}" type="datetimeFigureOut">
              <a:rPr lang="ko-KR" altLang="en-US" smtClean="0"/>
              <a:t>2026-03-15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CBE2510-FA07-4B5E-B509-AB7CC22F81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F660997-C552-4015-A54C-9C33B16AF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22110-C89D-49C6-9B1D-B9EBDDFC0C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08932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A3FAFA22-617A-405A-A6DD-F163E97B3E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089372" y="365800"/>
            <a:ext cx="2135636" cy="581101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75C98DE1-F56A-4DB5-BB91-900FCB7D5D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80992" y="365800"/>
            <a:ext cx="6267181" cy="5811011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F1707EB-5B97-4391-B3C9-87E74541C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10ACC-D7EB-440E-ABFC-DB06A281BB82}" type="datetimeFigureOut">
              <a:rPr lang="ko-KR" altLang="en-US" smtClean="0"/>
              <a:t>2026-03-15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66269BE-1B97-4120-A532-A3BC09EDA1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C52D198-65BF-4F8F-8842-8E9C8C804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22110-C89D-49C6-9B1D-B9EBDDFC0C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45311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B9004-F974-4288-8229-C4B5F22710E5}" type="datetimeFigureOut">
              <a:rPr lang="ko-KR" altLang="en-US" smtClean="0"/>
              <a:t>2026-03-15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CCCAA-73F3-4F99-9CEE-9FDDB92011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54516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B9004-F974-4288-8229-C4B5F22710E5}" type="datetimeFigureOut">
              <a:rPr lang="ko-KR" altLang="en-US" smtClean="0"/>
              <a:t>2026-03-15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CCCAA-73F3-4F99-9CEE-9FDDB92011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60781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B9004-F974-4288-8229-C4B5F22710E5}" type="datetimeFigureOut">
              <a:rPr lang="ko-KR" altLang="en-US" smtClean="0"/>
              <a:t>2026-03-15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CCCAA-73F3-4F99-9CEE-9FDDB92011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66881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B9004-F974-4288-8229-C4B5F22710E5}" type="datetimeFigureOut">
              <a:rPr lang="ko-KR" altLang="en-US" smtClean="0"/>
              <a:t>2026-03-15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CCCAA-73F3-4F99-9CEE-9FDDB92011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01920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B9004-F974-4288-8229-C4B5F22710E5}" type="datetimeFigureOut">
              <a:rPr lang="ko-KR" altLang="en-US" smtClean="0"/>
              <a:t>2026-03-15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CCCAA-73F3-4F99-9CEE-9FDDB92011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76876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B9004-F974-4288-8229-C4B5F22710E5}" type="datetimeFigureOut">
              <a:rPr lang="ko-KR" altLang="en-US" smtClean="0"/>
              <a:t>2026-03-15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CCCAA-73F3-4F99-9CEE-9FDDB92011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61710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B9004-F974-4288-8229-C4B5F22710E5}" type="datetimeFigureOut">
              <a:rPr lang="ko-KR" altLang="en-US" smtClean="0"/>
              <a:t>2026-03-15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CCCAA-73F3-4F99-9CEE-9FDDB92011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53437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B9004-F974-4288-8229-C4B5F22710E5}" type="datetimeFigureOut">
              <a:rPr lang="ko-KR" altLang="en-US" smtClean="0"/>
              <a:t>2026-03-15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CCCAA-73F3-4F99-9CEE-9FDDB92011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42184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5E7DA06-D0D9-4E1A-8427-D17F6D8DBA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617D7A0-C9B7-46AB-BF26-79B2E1FC9E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5BFD272-01E9-4D08-AC9C-9AC9A0E02F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10ACC-D7EB-440E-ABFC-DB06A281BB82}" type="datetimeFigureOut">
              <a:rPr lang="ko-KR" altLang="en-US" smtClean="0"/>
              <a:t>2026-03-15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CEF922-D037-4A40-A873-1BF99DADD9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E75D688-C089-4FFA-BDCC-0A76DB774D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22110-C89D-49C6-9B1D-B9EBDDFC0C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003336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B9004-F974-4288-8229-C4B5F22710E5}" type="datetimeFigureOut">
              <a:rPr lang="ko-KR" altLang="en-US" smtClean="0"/>
              <a:t>2026-03-15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CCCAA-73F3-4F99-9CEE-9FDDB92011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45410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B9004-F974-4288-8229-C4B5F22710E5}" type="datetimeFigureOut">
              <a:rPr lang="ko-KR" altLang="en-US" smtClean="0"/>
              <a:t>2026-03-15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CCCAA-73F3-4F99-9CEE-9FDDB92011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56769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B9004-F974-4288-8229-C4B5F22710E5}" type="datetimeFigureOut">
              <a:rPr lang="ko-KR" altLang="en-US" smtClean="0"/>
              <a:t>2026-03-15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CCCAA-73F3-4F99-9CEE-9FDDB92011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34332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F04BE1D-2EE7-4D81-9578-58D7D6A3B2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D0D3D916-A194-4D8F-8E6A-06EF9AFC8F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B9004-F974-4288-8229-C4B5F22710E5}" type="datetimeFigureOut">
              <a:rPr lang="ko-KR" altLang="en-US" smtClean="0"/>
              <a:t>2026-03-15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142685A3-B881-4656-87C1-EFB6A9E60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E99D6765-BEC2-4864-8453-2FED91612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CCCAA-73F3-4F99-9CEE-9FDDB92011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3233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7D5D286-1A3A-4DB3-817E-83650B610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579" y="1709461"/>
            <a:ext cx="8542546" cy="2852939"/>
          </a:xfrm>
        </p:spPr>
        <p:txBody>
          <a:bodyPr anchor="b"/>
          <a:lstStyle>
            <a:lvl1pPr>
              <a:defRPr sz="5443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CC8C96A-CDE3-4654-91AD-1F62B58D8E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6579" y="4589764"/>
            <a:ext cx="8542546" cy="1499197"/>
          </a:xfrm>
        </p:spPr>
        <p:txBody>
          <a:bodyPr/>
          <a:lstStyle>
            <a:lvl1pPr marL="0" indent="0">
              <a:buNone/>
              <a:defRPr sz="2177">
                <a:solidFill>
                  <a:schemeClr val="tx1">
                    <a:tint val="75000"/>
                  </a:schemeClr>
                </a:solidFill>
              </a:defRPr>
            </a:lvl1pPr>
            <a:lvl2pPr marL="414772" indent="0">
              <a:buNone/>
              <a:defRPr sz="1814">
                <a:solidFill>
                  <a:schemeClr val="tx1">
                    <a:tint val="75000"/>
                  </a:schemeClr>
                </a:solidFill>
              </a:defRPr>
            </a:lvl2pPr>
            <a:lvl3pPr marL="829544" indent="0">
              <a:buNone/>
              <a:defRPr sz="1633">
                <a:solidFill>
                  <a:schemeClr val="tx1">
                    <a:tint val="75000"/>
                  </a:schemeClr>
                </a:solidFill>
              </a:defRPr>
            </a:lvl3pPr>
            <a:lvl4pPr marL="1244316" indent="0">
              <a:buNone/>
              <a:defRPr sz="1452">
                <a:solidFill>
                  <a:schemeClr val="tx1">
                    <a:tint val="75000"/>
                  </a:schemeClr>
                </a:solidFill>
              </a:defRPr>
            </a:lvl4pPr>
            <a:lvl5pPr marL="1659087" indent="0">
              <a:buNone/>
              <a:defRPr sz="1452">
                <a:solidFill>
                  <a:schemeClr val="tx1">
                    <a:tint val="75000"/>
                  </a:schemeClr>
                </a:solidFill>
              </a:defRPr>
            </a:lvl5pPr>
            <a:lvl6pPr marL="2073859" indent="0">
              <a:buNone/>
              <a:defRPr sz="1452">
                <a:solidFill>
                  <a:schemeClr val="tx1">
                    <a:tint val="75000"/>
                  </a:schemeClr>
                </a:solidFill>
              </a:defRPr>
            </a:lvl6pPr>
            <a:lvl7pPr marL="2488631" indent="0">
              <a:buNone/>
              <a:defRPr sz="1452">
                <a:solidFill>
                  <a:schemeClr val="tx1">
                    <a:tint val="75000"/>
                  </a:schemeClr>
                </a:solidFill>
              </a:defRPr>
            </a:lvl7pPr>
            <a:lvl8pPr marL="2903403" indent="0">
              <a:buNone/>
              <a:defRPr sz="1452">
                <a:solidFill>
                  <a:schemeClr val="tx1">
                    <a:tint val="75000"/>
                  </a:schemeClr>
                </a:solidFill>
              </a:defRPr>
            </a:lvl8pPr>
            <a:lvl9pPr marL="3318175" indent="0">
              <a:buNone/>
              <a:defRPr sz="145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4D98FFE-2068-45B3-B573-E77C9853B3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10ACC-D7EB-440E-ABFC-DB06A281BB82}" type="datetimeFigureOut">
              <a:rPr lang="ko-KR" altLang="en-US" smtClean="0"/>
              <a:t>2026-03-15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24AE80C-D224-4622-AF6E-EB7F6DB7FC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9C635B6-379A-4D60-8203-F49E458DA0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22110-C89D-49C6-9B1D-B9EBDDFC0C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94022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E681FEA-D28A-4563-9A7E-CCD142415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4806330-0D45-4439-85F2-1E4C718264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0992" y="1826113"/>
            <a:ext cx="4200673" cy="4350697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81A9F7E-F889-4E46-A752-F57C0DE4F6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22866" y="1826113"/>
            <a:ext cx="4202144" cy="4350697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D889EBC-3B38-4A6A-8D5C-4636A0FB60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10ACC-D7EB-440E-ABFC-DB06A281BB82}" type="datetimeFigureOut">
              <a:rPr lang="ko-KR" altLang="en-US" smtClean="0"/>
              <a:t>2026-03-15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4EA1098-F94C-4143-BA44-02EA412713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2E31BB3-D064-4C60-80BF-F43FAD4E8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22110-C89D-49C6-9B1D-B9EBDDFC0C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0918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3E2FBC9-29CA-479F-BBF7-47D572E5BC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462" y="365798"/>
            <a:ext cx="8544017" cy="1324939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7F689D3-63B4-4EFC-8890-DFE5FF121C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462" y="1680657"/>
            <a:ext cx="4190378" cy="823766"/>
          </a:xfrm>
        </p:spPr>
        <p:txBody>
          <a:bodyPr anchor="b"/>
          <a:lstStyle>
            <a:lvl1pPr marL="0" indent="0">
              <a:buNone/>
              <a:defRPr sz="2177" b="1"/>
            </a:lvl1pPr>
            <a:lvl2pPr marL="414772" indent="0">
              <a:buNone/>
              <a:defRPr sz="1814" b="1"/>
            </a:lvl2pPr>
            <a:lvl3pPr marL="829544" indent="0">
              <a:buNone/>
              <a:defRPr sz="1633" b="1"/>
            </a:lvl3pPr>
            <a:lvl4pPr marL="1244316" indent="0">
              <a:buNone/>
              <a:defRPr sz="1452" b="1"/>
            </a:lvl4pPr>
            <a:lvl5pPr marL="1659087" indent="0">
              <a:buNone/>
              <a:defRPr sz="1452" b="1"/>
            </a:lvl5pPr>
            <a:lvl6pPr marL="2073859" indent="0">
              <a:buNone/>
              <a:defRPr sz="1452" b="1"/>
            </a:lvl6pPr>
            <a:lvl7pPr marL="2488631" indent="0">
              <a:buNone/>
              <a:defRPr sz="1452" b="1"/>
            </a:lvl7pPr>
            <a:lvl8pPr marL="2903403" indent="0">
              <a:buNone/>
              <a:defRPr sz="1452" b="1"/>
            </a:lvl8pPr>
            <a:lvl9pPr marL="3318175" indent="0">
              <a:buNone/>
              <a:defRPr sz="1452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0F4EDB33-89BC-49C7-9990-B445650C75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2462" y="2504425"/>
            <a:ext cx="4190378" cy="3685346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C0F6128B-1274-4C4C-80BD-894285D050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15510" y="1680657"/>
            <a:ext cx="4210970" cy="823766"/>
          </a:xfrm>
        </p:spPr>
        <p:txBody>
          <a:bodyPr anchor="b"/>
          <a:lstStyle>
            <a:lvl1pPr marL="0" indent="0">
              <a:buNone/>
              <a:defRPr sz="2177" b="1"/>
            </a:lvl1pPr>
            <a:lvl2pPr marL="414772" indent="0">
              <a:buNone/>
              <a:defRPr sz="1814" b="1"/>
            </a:lvl2pPr>
            <a:lvl3pPr marL="829544" indent="0">
              <a:buNone/>
              <a:defRPr sz="1633" b="1"/>
            </a:lvl3pPr>
            <a:lvl4pPr marL="1244316" indent="0">
              <a:buNone/>
              <a:defRPr sz="1452" b="1"/>
            </a:lvl4pPr>
            <a:lvl5pPr marL="1659087" indent="0">
              <a:buNone/>
              <a:defRPr sz="1452" b="1"/>
            </a:lvl5pPr>
            <a:lvl6pPr marL="2073859" indent="0">
              <a:buNone/>
              <a:defRPr sz="1452" b="1"/>
            </a:lvl6pPr>
            <a:lvl7pPr marL="2488631" indent="0">
              <a:buNone/>
              <a:defRPr sz="1452" b="1"/>
            </a:lvl7pPr>
            <a:lvl8pPr marL="2903403" indent="0">
              <a:buNone/>
              <a:defRPr sz="1452" b="1"/>
            </a:lvl8pPr>
            <a:lvl9pPr marL="3318175" indent="0">
              <a:buNone/>
              <a:defRPr sz="1452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EDEF32D0-16C9-41B0-88FC-41C38441EF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15510" y="2504425"/>
            <a:ext cx="4210970" cy="3685346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11D3F703-2995-43FC-9121-CCF0F3A05D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10ACC-D7EB-440E-ABFC-DB06A281BB82}" type="datetimeFigureOut">
              <a:rPr lang="ko-KR" altLang="en-US" smtClean="0"/>
              <a:t>2026-03-15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CF29E442-8A4F-4D6D-A024-80E76C2A8A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C19EF4C4-E84F-4515-ACEA-94DB6979B8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22110-C89D-49C6-9B1D-B9EBDDFC0C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351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923ABE7-55BF-4C7C-8E87-F0A8CF425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472F6902-CFD0-4D88-B959-8DBF2AED3D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10ACC-D7EB-440E-ABFC-DB06A281BB82}" type="datetimeFigureOut">
              <a:rPr lang="ko-KR" altLang="en-US" smtClean="0"/>
              <a:t>2026-03-15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7E3133FE-7ECB-4B1B-941F-1C3A459523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2CA7F897-707F-4603-A862-B7FEEDB79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22110-C89D-49C6-9B1D-B9EBDDFC0C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7136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6D6B61C9-0546-48CE-968B-CF8E069DFE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10ACC-D7EB-440E-ABFC-DB06A281BB82}" type="datetimeFigureOut">
              <a:rPr lang="ko-KR" altLang="en-US" smtClean="0"/>
              <a:t>2026-03-15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8A10DEA-DD20-4307-B305-03F7A032C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89029E6-1105-477F-A9BA-319A1960F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22110-C89D-49C6-9B1D-B9EBDDFC0C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59606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27F18DB-17FA-40E2-9564-4982038C09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462" y="456528"/>
            <a:ext cx="3194630" cy="1601448"/>
          </a:xfrm>
        </p:spPr>
        <p:txBody>
          <a:bodyPr anchor="b"/>
          <a:lstStyle>
            <a:lvl1pPr>
              <a:defRPr sz="2903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305ECAD-E38D-40A4-90E1-F53A818CF7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0971" y="987944"/>
            <a:ext cx="5015510" cy="4873472"/>
          </a:xfrm>
        </p:spPr>
        <p:txBody>
          <a:bodyPr/>
          <a:lstStyle>
            <a:lvl1pPr>
              <a:defRPr sz="2903"/>
            </a:lvl1pPr>
            <a:lvl2pPr>
              <a:defRPr sz="2540"/>
            </a:lvl2pPr>
            <a:lvl3pPr>
              <a:defRPr sz="2177"/>
            </a:lvl3pPr>
            <a:lvl4pPr>
              <a:defRPr sz="1814"/>
            </a:lvl4pPr>
            <a:lvl5pPr>
              <a:defRPr sz="1814"/>
            </a:lvl5pPr>
            <a:lvl6pPr>
              <a:defRPr sz="1814"/>
            </a:lvl6pPr>
            <a:lvl7pPr>
              <a:defRPr sz="1814"/>
            </a:lvl7pPr>
            <a:lvl8pPr>
              <a:defRPr sz="1814"/>
            </a:lvl8pPr>
            <a:lvl9pPr>
              <a:defRPr sz="1814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FA7CE55-7F87-4E9C-A69A-2B2E4BCD77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462" y="2057977"/>
            <a:ext cx="3194630" cy="3810640"/>
          </a:xfrm>
        </p:spPr>
        <p:txBody>
          <a:bodyPr/>
          <a:lstStyle>
            <a:lvl1pPr marL="0" indent="0">
              <a:buNone/>
              <a:defRPr sz="1452"/>
            </a:lvl1pPr>
            <a:lvl2pPr marL="414772" indent="0">
              <a:buNone/>
              <a:defRPr sz="1270"/>
            </a:lvl2pPr>
            <a:lvl3pPr marL="829544" indent="0">
              <a:buNone/>
              <a:defRPr sz="1089"/>
            </a:lvl3pPr>
            <a:lvl4pPr marL="1244316" indent="0">
              <a:buNone/>
              <a:defRPr sz="907"/>
            </a:lvl4pPr>
            <a:lvl5pPr marL="1659087" indent="0">
              <a:buNone/>
              <a:defRPr sz="907"/>
            </a:lvl5pPr>
            <a:lvl6pPr marL="2073859" indent="0">
              <a:buNone/>
              <a:defRPr sz="907"/>
            </a:lvl6pPr>
            <a:lvl7pPr marL="2488631" indent="0">
              <a:buNone/>
              <a:defRPr sz="907"/>
            </a:lvl7pPr>
            <a:lvl8pPr marL="2903403" indent="0">
              <a:buNone/>
              <a:defRPr sz="907"/>
            </a:lvl8pPr>
            <a:lvl9pPr marL="3318175" indent="0">
              <a:buNone/>
              <a:defRPr sz="907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445D6AF-9800-4A97-9C4B-D49D5EC21D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10ACC-D7EB-440E-ABFC-DB06A281BB82}" type="datetimeFigureOut">
              <a:rPr lang="ko-KR" altLang="en-US" smtClean="0"/>
              <a:t>2026-03-15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0BB964D5-89B2-4270-AD17-902A9E1F91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A3A94B1-7404-4609-AB08-46BF9B39A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22110-C89D-49C6-9B1D-B9EBDDFC0C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34708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9617689-3B97-4D1A-B805-D33B09C82C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462" y="456528"/>
            <a:ext cx="3194630" cy="1601448"/>
          </a:xfrm>
        </p:spPr>
        <p:txBody>
          <a:bodyPr anchor="b"/>
          <a:lstStyle>
            <a:lvl1pPr>
              <a:defRPr sz="2903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C27517B0-389C-468C-87BE-5D746A50E9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10971" y="987944"/>
            <a:ext cx="5015510" cy="4873472"/>
          </a:xfrm>
        </p:spPr>
        <p:txBody>
          <a:bodyPr/>
          <a:lstStyle>
            <a:lvl1pPr marL="0" indent="0">
              <a:buNone/>
              <a:defRPr sz="2903"/>
            </a:lvl1pPr>
            <a:lvl2pPr marL="414772" indent="0">
              <a:buNone/>
              <a:defRPr sz="2540"/>
            </a:lvl2pPr>
            <a:lvl3pPr marL="829544" indent="0">
              <a:buNone/>
              <a:defRPr sz="2177"/>
            </a:lvl3pPr>
            <a:lvl4pPr marL="1244316" indent="0">
              <a:buNone/>
              <a:defRPr sz="1814"/>
            </a:lvl4pPr>
            <a:lvl5pPr marL="1659087" indent="0">
              <a:buNone/>
              <a:defRPr sz="1814"/>
            </a:lvl5pPr>
            <a:lvl6pPr marL="2073859" indent="0">
              <a:buNone/>
              <a:defRPr sz="1814"/>
            </a:lvl6pPr>
            <a:lvl7pPr marL="2488631" indent="0">
              <a:buNone/>
              <a:defRPr sz="1814"/>
            </a:lvl7pPr>
            <a:lvl8pPr marL="2903403" indent="0">
              <a:buNone/>
              <a:defRPr sz="1814"/>
            </a:lvl8pPr>
            <a:lvl9pPr marL="3318175" indent="0">
              <a:buNone/>
              <a:defRPr sz="1814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26BE2E86-EC14-4D92-85FE-AC4F939BE2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462" y="2057977"/>
            <a:ext cx="3194630" cy="3810640"/>
          </a:xfrm>
        </p:spPr>
        <p:txBody>
          <a:bodyPr/>
          <a:lstStyle>
            <a:lvl1pPr marL="0" indent="0">
              <a:buNone/>
              <a:defRPr sz="1452"/>
            </a:lvl1pPr>
            <a:lvl2pPr marL="414772" indent="0">
              <a:buNone/>
              <a:defRPr sz="1270"/>
            </a:lvl2pPr>
            <a:lvl3pPr marL="829544" indent="0">
              <a:buNone/>
              <a:defRPr sz="1089"/>
            </a:lvl3pPr>
            <a:lvl4pPr marL="1244316" indent="0">
              <a:buNone/>
              <a:defRPr sz="907"/>
            </a:lvl4pPr>
            <a:lvl5pPr marL="1659087" indent="0">
              <a:buNone/>
              <a:defRPr sz="907"/>
            </a:lvl5pPr>
            <a:lvl6pPr marL="2073859" indent="0">
              <a:buNone/>
              <a:defRPr sz="907"/>
            </a:lvl6pPr>
            <a:lvl7pPr marL="2488631" indent="0">
              <a:buNone/>
              <a:defRPr sz="907"/>
            </a:lvl7pPr>
            <a:lvl8pPr marL="2903403" indent="0">
              <a:buNone/>
              <a:defRPr sz="907"/>
            </a:lvl8pPr>
            <a:lvl9pPr marL="3318175" indent="0">
              <a:buNone/>
              <a:defRPr sz="907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2AB49C30-1F4D-48DA-8F8D-57AC637508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10ACC-D7EB-440E-ABFC-DB06A281BB82}" type="datetimeFigureOut">
              <a:rPr lang="ko-KR" altLang="en-US" smtClean="0"/>
              <a:t>2026-03-15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9E366D7-F767-44D7-B0D4-141E4B4D36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675F69A-7FAE-48D2-972D-C049CB34F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22110-C89D-49C6-9B1D-B9EBDDFC0C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0822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276516AE-ED28-4052-9683-5854A4E14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992" y="365798"/>
            <a:ext cx="8544016" cy="13249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B8410D2-835A-4492-9334-D558FFD9BE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0992" y="1826113"/>
            <a:ext cx="8544016" cy="43506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E969FC9-555D-401E-86F5-BCC22F4A00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0992" y="6356827"/>
            <a:ext cx="2228298" cy="3643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8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910ACC-D7EB-440E-ABFC-DB06A281BB82}" type="datetimeFigureOut">
              <a:rPr lang="ko-KR" altLang="en-US" smtClean="0"/>
              <a:t>2026-03-15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E856E03-01FA-4B63-9411-69AA1D374D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81409" y="6356827"/>
            <a:ext cx="3343182" cy="3643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8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C1D5107-D9E4-42B2-AD65-026BE89DCB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96710" y="6356827"/>
            <a:ext cx="2228298" cy="3643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322110-C89D-49C6-9B1D-B9EBDDFC0C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9608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829544" rtl="0" eaLnBrk="1" latinLnBrk="1" hangingPunct="1">
        <a:lnSpc>
          <a:spcPct val="90000"/>
        </a:lnSpc>
        <a:spcBef>
          <a:spcPct val="0"/>
        </a:spcBef>
        <a:buNone/>
        <a:defRPr sz="399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7386" indent="-207386" algn="l" defTabSz="829544" rtl="0" eaLnBrk="1" latinLnBrk="1" hangingPunct="1">
        <a:lnSpc>
          <a:spcPct val="90000"/>
        </a:lnSpc>
        <a:spcBef>
          <a:spcPts val="907"/>
        </a:spcBef>
        <a:buFont typeface="Arial" panose="020B0604020202020204" pitchFamily="34" charset="0"/>
        <a:buChar char="•"/>
        <a:defRPr sz="2540" kern="1200">
          <a:solidFill>
            <a:schemeClr val="tx1"/>
          </a:solidFill>
          <a:latin typeface="+mn-lt"/>
          <a:ea typeface="+mn-ea"/>
          <a:cs typeface="+mn-cs"/>
        </a:defRPr>
      </a:lvl1pPr>
      <a:lvl2pPr marL="622158" indent="-207386" algn="l" defTabSz="829544" rtl="0" eaLnBrk="1" latinLnBrk="1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2177" kern="1200">
          <a:solidFill>
            <a:schemeClr val="tx1"/>
          </a:solidFill>
          <a:latin typeface="+mn-lt"/>
          <a:ea typeface="+mn-ea"/>
          <a:cs typeface="+mn-cs"/>
        </a:defRPr>
      </a:lvl2pPr>
      <a:lvl3pPr marL="1036930" indent="-207386" algn="l" defTabSz="829544" rtl="0" eaLnBrk="1" latinLnBrk="1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814" kern="1200">
          <a:solidFill>
            <a:schemeClr val="tx1"/>
          </a:solidFill>
          <a:latin typeface="+mn-lt"/>
          <a:ea typeface="+mn-ea"/>
          <a:cs typeface="+mn-cs"/>
        </a:defRPr>
      </a:lvl3pPr>
      <a:lvl4pPr marL="1451701" indent="-207386" algn="l" defTabSz="829544" rtl="0" eaLnBrk="1" latinLnBrk="1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4pPr>
      <a:lvl5pPr marL="1866473" indent="-207386" algn="l" defTabSz="829544" rtl="0" eaLnBrk="1" latinLnBrk="1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5pPr>
      <a:lvl6pPr marL="2281245" indent="-207386" algn="l" defTabSz="829544" rtl="0" eaLnBrk="1" latinLnBrk="1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6pPr>
      <a:lvl7pPr marL="2696017" indent="-207386" algn="l" defTabSz="829544" rtl="0" eaLnBrk="1" latinLnBrk="1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7pPr>
      <a:lvl8pPr marL="3110789" indent="-207386" algn="l" defTabSz="829544" rtl="0" eaLnBrk="1" latinLnBrk="1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8pPr>
      <a:lvl9pPr marL="3525561" indent="-207386" algn="l" defTabSz="829544" rtl="0" eaLnBrk="1" latinLnBrk="1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829544" rtl="0" eaLnBrk="1" latinLnBrk="1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1pPr>
      <a:lvl2pPr marL="414772" algn="l" defTabSz="829544" rtl="0" eaLnBrk="1" latinLnBrk="1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2pPr>
      <a:lvl3pPr marL="829544" algn="l" defTabSz="829544" rtl="0" eaLnBrk="1" latinLnBrk="1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3pPr>
      <a:lvl4pPr marL="1244316" algn="l" defTabSz="829544" rtl="0" eaLnBrk="1" latinLnBrk="1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4pPr>
      <a:lvl5pPr marL="1659087" algn="l" defTabSz="829544" rtl="0" eaLnBrk="1" latinLnBrk="1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5pPr>
      <a:lvl6pPr marL="2073859" algn="l" defTabSz="829544" rtl="0" eaLnBrk="1" latinLnBrk="1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6pPr>
      <a:lvl7pPr marL="2488631" algn="l" defTabSz="829544" rtl="0" eaLnBrk="1" latinLnBrk="1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7pPr>
      <a:lvl8pPr marL="2903403" algn="l" defTabSz="829544" rtl="0" eaLnBrk="1" latinLnBrk="1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8pPr>
      <a:lvl9pPr marL="3318175" algn="l" defTabSz="829544" rtl="0" eaLnBrk="1" latinLnBrk="1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5B9004-F974-4288-8229-C4B5F22710E5}" type="datetimeFigureOut">
              <a:rPr lang="ko-KR" altLang="en-US" smtClean="0"/>
              <a:t>2026-03-15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CCCCAA-73F3-4F99-9CEE-9FDDB92011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6532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72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2BF9640-CB0C-4F03-ADD5-E538469697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19815" y="2075392"/>
            <a:ext cx="5377400" cy="702735"/>
          </a:xfrm>
        </p:spPr>
        <p:txBody>
          <a:bodyPr>
            <a:noAutofit/>
          </a:bodyPr>
          <a:lstStyle/>
          <a:p>
            <a:pPr algn="l">
              <a:lnSpc>
                <a:spcPct val="120000"/>
              </a:lnSpc>
            </a:pPr>
            <a:r>
              <a:rPr lang="ko-KR" altLang="en-US" sz="2994" dirty="0">
                <a:latin typeface="HY견고딕" panose="02030600000101010101" pitchFamily="18" charset="-127"/>
                <a:ea typeface="HY견고딕" panose="02030600000101010101" pitchFamily="18" charset="-127"/>
              </a:rPr>
              <a:t>선정평가 발표</a:t>
            </a:r>
            <a:r>
              <a:rPr lang="en-US" altLang="ko-KR" sz="2994" dirty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994" dirty="0">
                <a:latin typeface="HY견고딕" panose="02030600000101010101" pitchFamily="18" charset="-127"/>
                <a:ea typeface="HY견고딕" panose="02030600000101010101" pitchFamily="18" charset="-127"/>
              </a:rPr>
              <a:t>가이드</a:t>
            </a:r>
          </a:p>
        </p:txBody>
      </p:sp>
      <p:sp>
        <p:nvSpPr>
          <p:cNvPr id="5" name="자유형: 도형 4">
            <a:extLst>
              <a:ext uri="{FF2B5EF4-FFF2-40B4-BE49-F238E27FC236}">
                <a16:creationId xmlns:a16="http://schemas.microsoft.com/office/drawing/2014/main" id="{80845BBE-1778-49F0-B46C-AF2AB09C2D9F}"/>
              </a:ext>
            </a:extLst>
          </p:cNvPr>
          <p:cNvSpPr/>
          <p:nvPr/>
        </p:nvSpPr>
        <p:spPr>
          <a:xfrm>
            <a:off x="3919815" y="2797215"/>
            <a:ext cx="5045629" cy="11519"/>
          </a:xfrm>
          <a:custGeom>
            <a:avLst/>
            <a:gdLst>
              <a:gd name="connsiteX0" fmla="*/ 5571649 w 5561871"/>
              <a:gd name="connsiteY0" fmla="*/ 1269 h 0"/>
              <a:gd name="connsiteX1" fmla="*/ 1269 w 5561871"/>
              <a:gd name="connsiteY1" fmla="*/ 1269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61871">
                <a:moveTo>
                  <a:pt x="5571649" y="1269"/>
                </a:moveTo>
                <a:lnTo>
                  <a:pt x="1269" y="1269"/>
                </a:lnTo>
              </a:path>
            </a:pathLst>
          </a:custGeom>
          <a:ln w="19050" cap="flat">
            <a:solidFill>
              <a:schemeClr val="tx1">
                <a:lumMod val="75000"/>
                <a:lumOff val="2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ko-KR" altLang="en-US" sz="1500"/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521EBA52-555B-4B4D-B462-62BC79E5853D}"/>
              </a:ext>
            </a:extLst>
          </p:cNvPr>
          <p:cNvGrpSpPr/>
          <p:nvPr/>
        </p:nvGrpSpPr>
        <p:grpSpPr>
          <a:xfrm>
            <a:off x="0" y="-9816"/>
            <a:ext cx="3503947" cy="6867816"/>
            <a:chOff x="87572" y="-7257"/>
            <a:chExt cx="3503947" cy="6867816"/>
          </a:xfrm>
        </p:grpSpPr>
        <p:sp>
          <p:nvSpPr>
            <p:cNvPr id="8" name="자유형: 도형 7">
              <a:extLst>
                <a:ext uri="{FF2B5EF4-FFF2-40B4-BE49-F238E27FC236}">
                  <a16:creationId xmlns:a16="http://schemas.microsoft.com/office/drawing/2014/main" id="{70472F4E-67D5-475E-A4D4-D76383D80BCE}"/>
                </a:ext>
              </a:extLst>
            </p:cNvPr>
            <p:cNvSpPr/>
            <p:nvPr/>
          </p:nvSpPr>
          <p:spPr>
            <a:xfrm>
              <a:off x="1295415" y="2817952"/>
              <a:ext cx="1128931" cy="564466"/>
            </a:xfrm>
            <a:custGeom>
              <a:avLst/>
              <a:gdLst>
                <a:gd name="connsiteX0" fmla="*/ 1243929 w 1244437"/>
                <a:gd name="connsiteY0" fmla="*/ 623616 h 622218"/>
                <a:gd name="connsiteX1" fmla="*/ 1243929 w 1244437"/>
                <a:gd name="connsiteY1" fmla="*/ 621330 h 622218"/>
                <a:gd name="connsiteX2" fmla="*/ 626663 w 1244437"/>
                <a:gd name="connsiteY2" fmla="*/ 9524 h 622218"/>
                <a:gd name="connsiteX3" fmla="*/ 9524 w 1244437"/>
                <a:gd name="connsiteY3" fmla="*/ 621330 h 622218"/>
                <a:gd name="connsiteX4" fmla="*/ 9524 w 1244437"/>
                <a:gd name="connsiteY4" fmla="*/ 623616 h 622218"/>
                <a:gd name="connsiteX5" fmla="*/ 271490 w 1244437"/>
                <a:gd name="connsiteY5" fmla="*/ 623616 h 622218"/>
                <a:gd name="connsiteX6" fmla="*/ 271363 w 1244437"/>
                <a:gd name="connsiteY6" fmla="*/ 621330 h 622218"/>
                <a:gd name="connsiteX7" fmla="*/ 626536 w 1244437"/>
                <a:gd name="connsiteY7" fmla="*/ 269205 h 622218"/>
                <a:gd name="connsiteX8" fmla="*/ 981835 w 1244437"/>
                <a:gd name="connsiteY8" fmla="*/ 621330 h 622218"/>
                <a:gd name="connsiteX9" fmla="*/ 981708 w 1244437"/>
                <a:gd name="connsiteY9" fmla="*/ 623616 h 622218"/>
                <a:gd name="connsiteX10" fmla="*/ 1243929 w 1244437"/>
                <a:gd name="connsiteY10" fmla="*/ 623616 h 622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44437" h="622218">
                  <a:moveTo>
                    <a:pt x="1243929" y="623616"/>
                  </a:moveTo>
                  <a:cubicBezTo>
                    <a:pt x="1243929" y="622854"/>
                    <a:pt x="1243929" y="622091"/>
                    <a:pt x="1243929" y="621330"/>
                  </a:cubicBezTo>
                  <a:cubicBezTo>
                    <a:pt x="1243929" y="283935"/>
                    <a:pt x="966978" y="9524"/>
                    <a:pt x="626663" y="9524"/>
                  </a:cubicBezTo>
                  <a:cubicBezTo>
                    <a:pt x="286347" y="9524"/>
                    <a:pt x="9524" y="283935"/>
                    <a:pt x="9524" y="621330"/>
                  </a:cubicBezTo>
                  <a:cubicBezTo>
                    <a:pt x="9524" y="622091"/>
                    <a:pt x="9524" y="622854"/>
                    <a:pt x="9524" y="623616"/>
                  </a:cubicBezTo>
                  <a:lnTo>
                    <a:pt x="271490" y="623616"/>
                  </a:lnTo>
                  <a:cubicBezTo>
                    <a:pt x="271490" y="622854"/>
                    <a:pt x="271363" y="622091"/>
                    <a:pt x="271363" y="621330"/>
                  </a:cubicBezTo>
                  <a:cubicBezTo>
                    <a:pt x="271363" y="427172"/>
                    <a:pt x="430728" y="269205"/>
                    <a:pt x="626536" y="269205"/>
                  </a:cubicBezTo>
                  <a:cubicBezTo>
                    <a:pt x="822471" y="269205"/>
                    <a:pt x="981835" y="427172"/>
                    <a:pt x="981835" y="621330"/>
                  </a:cubicBezTo>
                  <a:cubicBezTo>
                    <a:pt x="981835" y="622091"/>
                    <a:pt x="981708" y="622854"/>
                    <a:pt x="981708" y="623616"/>
                  </a:cubicBezTo>
                  <a:lnTo>
                    <a:pt x="1243929" y="623616"/>
                  </a:lnTo>
                  <a:close/>
                </a:path>
              </a:pathLst>
            </a:custGeom>
            <a:solidFill>
              <a:srgbClr val="E6001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sz="1500"/>
            </a:p>
          </p:txBody>
        </p:sp>
        <p:sp>
          <p:nvSpPr>
            <p:cNvPr id="13" name="자유형: 도형 12">
              <a:extLst>
                <a:ext uri="{FF2B5EF4-FFF2-40B4-BE49-F238E27FC236}">
                  <a16:creationId xmlns:a16="http://schemas.microsoft.com/office/drawing/2014/main" id="{463DD8F5-31F2-4848-9414-168872455604}"/>
                </a:ext>
              </a:extLst>
            </p:cNvPr>
            <p:cNvSpPr/>
            <p:nvPr/>
          </p:nvSpPr>
          <p:spPr>
            <a:xfrm>
              <a:off x="2239339" y="938973"/>
              <a:ext cx="714222" cy="1393884"/>
            </a:xfrm>
            <a:custGeom>
              <a:avLst/>
              <a:gdLst>
                <a:gd name="connsiteX0" fmla="*/ 778408 w 787296"/>
                <a:gd name="connsiteY0" fmla="*/ 1533578 h 1536498"/>
                <a:gd name="connsiteX1" fmla="*/ 781202 w 787296"/>
                <a:gd name="connsiteY1" fmla="*/ 1533578 h 1536498"/>
                <a:gd name="connsiteX2" fmla="*/ 781202 w 787296"/>
                <a:gd name="connsiteY2" fmla="*/ 1210025 h 1536498"/>
                <a:gd name="connsiteX3" fmla="*/ 778408 w 787296"/>
                <a:gd name="connsiteY3" fmla="*/ 1210152 h 1536498"/>
                <a:gd name="connsiteX4" fmla="*/ 335871 w 787296"/>
                <a:gd name="connsiteY4" fmla="*/ 771551 h 1536498"/>
                <a:gd name="connsiteX5" fmla="*/ 778408 w 787296"/>
                <a:gd name="connsiteY5" fmla="*/ 332823 h 1536498"/>
                <a:gd name="connsiteX6" fmla="*/ 781202 w 787296"/>
                <a:gd name="connsiteY6" fmla="*/ 332950 h 1536498"/>
                <a:gd name="connsiteX7" fmla="*/ 781202 w 787296"/>
                <a:gd name="connsiteY7" fmla="*/ 9524 h 1536498"/>
                <a:gd name="connsiteX8" fmla="*/ 778408 w 787296"/>
                <a:gd name="connsiteY8" fmla="*/ 9524 h 1536498"/>
                <a:gd name="connsiteX9" fmla="*/ 9524 w 787296"/>
                <a:gd name="connsiteY9" fmla="*/ 771678 h 1536498"/>
                <a:gd name="connsiteX10" fmla="*/ 778408 w 787296"/>
                <a:gd name="connsiteY10" fmla="*/ 1533578 h 1536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7296" h="1536498">
                  <a:moveTo>
                    <a:pt x="778408" y="1533578"/>
                  </a:moveTo>
                  <a:cubicBezTo>
                    <a:pt x="779297" y="1533578"/>
                    <a:pt x="780313" y="1533578"/>
                    <a:pt x="781202" y="1533578"/>
                  </a:cubicBezTo>
                  <a:lnTo>
                    <a:pt x="781202" y="1210025"/>
                  </a:lnTo>
                  <a:cubicBezTo>
                    <a:pt x="780186" y="1210025"/>
                    <a:pt x="779297" y="1210152"/>
                    <a:pt x="778408" y="1210152"/>
                  </a:cubicBezTo>
                  <a:cubicBezTo>
                    <a:pt x="534346" y="1210152"/>
                    <a:pt x="335871" y="1013454"/>
                    <a:pt x="335871" y="771551"/>
                  </a:cubicBezTo>
                  <a:cubicBezTo>
                    <a:pt x="335871" y="529648"/>
                    <a:pt x="534346" y="332823"/>
                    <a:pt x="778408" y="332823"/>
                  </a:cubicBezTo>
                  <a:cubicBezTo>
                    <a:pt x="779297" y="332823"/>
                    <a:pt x="780313" y="332950"/>
                    <a:pt x="781202" y="332950"/>
                  </a:cubicBezTo>
                  <a:lnTo>
                    <a:pt x="781202" y="9524"/>
                  </a:lnTo>
                  <a:cubicBezTo>
                    <a:pt x="780186" y="9524"/>
                    <a:pt x="779297" y="9524"/>
                    <a:pt x="778408" y="9524"/>
                  </a:cubicBezTo>
                  <a:cubicBezTo>
                    <a:pt x="354411" y="9524"/>
                    <a:pt x="9524" y="351363"/>
                    <a:pt x="9524" y="771678"/>
                  </a:cubicBezTo>
                  <a:cubicBezTo>
                    <a:pt x="9524" y="1191739"/>
                    <a:pt x="354411" y="1533578"/>
                    <a:pt x="778408" y="1533578"/>
                  </a:cubicBezTo>
                  <a:close/>
                </a:path>
              </a:pathLst>
            </a:custGeom>
            <a:solidFill>
              <a:srgbClr val="3E3A3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sz="1500" dirty="0"/>
            </a:p>
          </p:txBody>
        </p:sp>
        <p:sp>
          <p:nvSpPr>
            <p:cNvPr id="14" name="자유형: 도형 13">
              <a:extLst>
                <a:ext uri="{FF2B5EF4-FFF2-40B4-BE49-F238E27FC236}">
                  <a16:creationId xmlns:a16="http://schemas.microsoft.com/office/drawing/2014/main" id="{04153E92-1A00-4C41-9768-AC9014F6CA14}"/>
                </a:ext>
              </a:extLst>
            </p:cNvPr>
            <p:cNvSpPr/>
            <p:nvPr/>
          </p:nvSpPr>
          <p:spPr>
            <a:xfrm>
              <a:off x="87687" y="2370525"/>
              <a:ext cx="230394" cy="748781"/>
            </a:xfrm>
            <a:custGeom>
              <a:avLst/>
              <a:gdLst>
                <a:gd name="connsiteX0" fmla="*/ 253205 w 253966"/>
                <a:gd name="connsiteY0" fmla="*/ 828313 h 825391"/>
                <a:gd name="connsiteX1" fmla="*/ 253205 w 253966"/>
                <a:gd name="connsiteY1" fmla="*/ 654599 h 825391"/>
                <a:gd name="connsiteX2" fmla="*/ 251681 w 253966"/>
                <a:gd name="connsiteY2" fmla="*/ 654599 h 825391"/>
                <a:gd name="connsiteX3" fmla="*/ 13968 w 253966"/>
                <a:gd name="connsiteY3" fmla="*/ 418918 h 825391"/>
                <a:gd name="connsiteX4" fmla="*/ 251681 w 253966"/>
                <a:gd name="connsiteY4" fmla="*/ 183237 h 825391"/>
                <a:gd name="connsiteX5" fmla="*/ 253205 w 253966"/>
                <a:gd name="connsiteY5" fmla="*/ 183237 h 825391"/>
                <a:gd name="connsiteX6" fmla="*/ 253205 w 253966"/>
                <a:gd name="connsiteY6" fmla="*/ 9524 h 825391"/>
                <a:gd name="connsiteX7" fmla="*/ 251681 w 253966"/>
                <a:gd name="connsiteY7" fmla="*/ 9524 h 825391"/>
                <a:gd name="connsiteX8" fmla="*/ 9524 w 253966"/>
                <a:gd name="connsiteY8" fmla="*/ 88000 h 825391"/>
                <a:gd name="connsiteX9" fmla="*/ 9524 w 253966"/>
                <a:gd name="connsiteY9" fmla="*/ 749964 h 825391"/>
                <a:gd name="connsiteX10" fmla="*/ 251681 w 253966"/>
                <a:gd name="connsiteY10" fmla="*/ 828439 h 825391"/>
                <a:gd name="connsiteX11" fmla="*/ 253205 w 253966"/>
                <a:gd name="connsiteY11" fmla="*/ 828313 h 825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3966" h="825391">
                  <a:moveTo>
                    <a:pt x="253205" y="828313"/>
                  </a:moveTo>
                  <a:lnTo>
                    <a:pt x="253205" y="654599"/>
                  </a:lnTo>
                  <a:cubicBezTo>
                    <a:pt x="252697" y="654599"/>
                    <a:pt x="252189" y="654599"/>
                    <a:pt x="251681" y="654599"/>
                  </a:cubicBezTo>
                  <a:cubicBezTo>
                    <a:pt x="120634" y="654599"/>
                    <a:pt x="13968" y="548822"/>
                    <a:pt x="13968" y="418918"/>
                  </a:cubicBezTo>
                  <a:cubicBezTo>
                    <a:pt x="13968" y="289014"/>
                    <a:pt x="120634" y="183237"/>
                    <a:pt x="251681" y="183237"/>
                  </a:cubicBezTo>
                  <a:cubicBezTo>
                    <a:pt x="252189" y="183237"/>
                    <a:pt x="252697" y="183237"/>
                    <a:pt x="253205" y="183237"/>
                  </a:cubicBezTo>
                  <a:lnTo>
                    <a:pt x="253205" y="9524"/>
                  </a:lnTo>
                  <a:cubicBezTo>
                    <a:pt x="252697" y="9524"/>
                    <a:pt x="252189" y="9524"/>
                    <a:pt x="251681" y="9524"/>
                  </a:cubicBezTo>
                  <a:cubicBezTo>
                    <a:pt x="161142" y="9524"/>
                    <a:pt x="77587" y="38857"/>
                    <a:pt x="9524" y="88000"/>
                  </a:cubicBezTo>
                  <a:lnTo>
                    <a:pt x="9524" y="749964"/>
                  </a:lnTo>
                  <a:cubicBezTo>
                    <a:pt x="77714" y="799106"/>
                    <a:pt x="161269" y="828439"/>
                    <a:pt x="251681" y="828439"/>
                  </a:cubicBezTo>
                  <a:cubicBezTo>
                    <a:pt x="252189" y="828313"/>
                    <a:pt x="252697" y="828313"/>
                    <a:pt x="253205" y="828313"/>
                  </a:cubicBezTo>
                  <a:close/>
                </a:path>
              </a:pathLst>
            </a:custGeom>
            <a:solidFill>
              <a:srgbClr val="E6001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sz="1500"/>
            </a:p>
          </p:txBody>
        </p:sp>
        <p:sp>
          <p:nvSpPr>
            <p:cNvPr id="15" name="자유형: 도형 14">
              <a:extLst>
                <a:ext uri="{FF2B5EF4-FFF2-40B4-BE49-F238E27FC236}">
                  <a16:creationId xmlns:a16="http://schemas.microsoft.com/office/drawing/2014/main" id="{AE9486BF-7BBD-45BA-B698-39A1D654AEA3}"/>
                </a:ext>
              </a:extLst>
            </p:cNvPr>
            <p:cNvSpPr/>
            <p:nvPr/>
          </p:nvSpPr>
          <p:spPr>
            <a:xfrm>
              <a:off x="860889" y="6564617"/>
              <a:ext cx="564466" cy="287992"/>
            </a:xfrm>
            <a:custGeom>
              <a:avLst/>
              <a:gdLst>
                <a:gd name="connsiteX0" fmla="*/ 314919 w 622218"/>
                <a:gd name="connsiteY0" fmla="*/ 9524 h 317458"/>
                <a:gd name="connsiteX1" fmla="*/ 9524 w 622218"/>
                <a:gd name="connsiteY1" fmla="*/ 312125 h 317458"/>
                <a:gd name="connsiteX2" fmla="*/ 9524 w 622218"/>
                <a:gd name="connsiteY2" fmla="*/ 313269 h 317458"/>
                <a:gd name="connsiteX3" fmla="*/ 139174 w 622218"/>
                <a:gd name="connsiteY3" fmla="*/ 313269 h 317458"/>
                <a:gd name="connsiteX4" fmla="*/ 139174 w 622218"/>
                <a:gd name="connsiteY4" fmla="*/ 312125 h 317458"/>
                <a:gd name="connsiteX5" fmla="*/ 314919 w 622218"/>
                <a:gd name="connsiteY5" fmla="*/ 137904 h 317458"/>
                <a:gd name="connsiteX6" fmla="*/ 490791 w 622218"/>
                <a:gd name="connsiteY6" fmla="*/ 312125 h 317458"/>
                <a:gd name="connsiteX7" fmla="*/ 490791 w 622218"/>
                <a:gd name="connsiteY7" fmla="*/ 313269 h 317458"/>
                <a:gd name="connsiteX8" fmla="*/ 620441 w 622218"/>
                <a:gd name="connsiteY8" fmla="*/ 313269 h 317458"/>
                <a:gd name="connsiteX9" fmla="*/ 620441 w 622218"/>
                <a:gd name="connsiteY9" fmla="*/ 312125 h 317458"/>
                <a:gd name="connsiteX10" fmla="*/ 314919 w 622218"/>
                <a:gd name="connsiteY10" fmla="*/ 9524 h 317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22218" h="317458">
                  <a:moveTo>
                    <a:pt x="314919" y="9524"/>
                  </a:moveTo>
                  <a:cubicBezTo>
                    <a:pt x="146539" y="9524"/>
                    <a:pt x="9524" y="145269"/>
                    <a:pt x="9524" y="312125"/>
                  </a:cubicBezTo>
                  <a:cubicBezTo>
                    <a:pt x="9524" y="312506"/>
                    <a:pt x="9524" y="312887"/>
                    <a:pt x="9524" y="313269"/>
                  </a:cubicBezTo>
                  <a:lnTo>
                    <a:pt x="139174" y="313269"/>
                  </a:lnTo>
                  <a:cubicBezTo>
                    <a:pt x="139174" y="312887"/>
                    <a:pt x="139174" y="312506"/>
                    <a:pt x="139174" y="312125"/>
                  </a:cubicBezTo>
                  <a:cubicBezTo>
                    <a:pt x="139174" y="216126"/>
                    <a:pt x="218030" y="137904"/>
                    <a:pt x="314919" y="137904"/>
                  </a:cubicBezTo>
                  <a:cubicBezTo>
                    <a:pt x="411934" y="137904"/>
                    <a:pt x="490791" y="215999"/>
                    <a:pt x="490791" y="312125"/>
                  </a:cubicBezTo>
                  <a:cubicBezTo>
                    <a:pt x="490791" y="312506"/>
                    <a:pt x="490791" y="312887"/>
                    <a:pt x="490791" y="313269"/>
                  </a:cubicBezTo>
                  <a:lnTo>
                    <a:pt x="620441" y="313269"/>
                  </a:lnTo>
                  <a:cubicBezTo>
                    <a:pt x="620441" y="312887"/>
                    <a:pt x="620441" y="312506"/>
                    <a:pt x="620441" y="312125"/>
                  </a:cubicBezTo>
                  <a:cubicBezTo>
                    <a:pt x="620314" y="145269"/>
                    <a:pt x="483426" y="9524"/>
                    <a:pt x="314919" y="9524"/>
                  </a:cubicBezTo>
                  <a:close/>
                </a:path>
              </a:pathLst>
            </a:custGeom>
            <a:solidFill>
              <a:srgbClr val="1A1A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sz="1500"/>
            </a:p>
          </p:txBody>
        </p:sp>
        <p:sp>
          <p:nvSpPr>
            <p:cNvPr id="16" name="자유형: 도형 15">
              <a:extLst>
                <a:ext uri="{FF2B5EF4-FFF2-40B4-BE49-F238E27FC236}">
                  <a16:creationId xmlns:a16="http://schemas.microsoft.com/office/drawing/2014/main" id="{9BEFA6C7-F6FC-4A5A-B0CA-EF9ECF617B7B}"/>
                </a:ext>
              </a:extLst>
            </p:cNvPr>
            <p:cNvSpPr/>
            <p:nvPr/>
          </p:nvSpPr>
          <p:spPr>
            <a:xfrm>
              <a:off x="853979" y="2063870"/>
              <a:ext cx="391669" cy="748781"/>
            </a:xfrm>
            <a:custGeom>
              <a:avLst/>
              <a:gdLst>
                <a:gd name="connsiteX0" fmla="*/ 423743 w 431743"/>
                <a:gd name="connsiteY0" fmla="*/ 418537 h 825391"/>
                <a:gd name="connsiteX1" fmla="*/ 11047 w 431743"/>
                <a:gd name="connsiteY1" fmla="*/ 9524 h 825391"/>
                <a:gd name="connsiteX2" fmla="*/ 9524 w 431743"/>
                <a:gd name="connsiteY2" fmla="*/ 9524 h 825391"/>
                <a:gd name="connsiteX3" fmla="*/ 9524 w 431743"/>
                <a:gd name="connsiteY3" fmla="*/ 183110 h 825391"/>
                <a:gd name="connsiteX4" fmla="*/ 11047 w 431743"/>
                <a:gd name="connsiteY4" fmla="*/ 182983 h 825391"/>
                <a:gd name="connsiteX5" fmla="*/ 248633 w 431743"/>
                <a:gd name="connsiteY5" fmla="*/ 418537 h 825391"/>
                <a:gd name="connsiteX6" fmla="*/ 11047 w 431743"/>
                <a:gd name="connsiteY6" fmla="*/ 653964 h 825391"/>
                <a:gd name="connsiteX7" fmla="*/ 9524 w 431743"/>
                <a:gd name="connsiteY7" fmla="*/ 653964 h 825391"/>
                <a:gd name="connsiteX8" fmla="*/ 9524 w 431743"/>
                <a:gd name="connsiteY8" fmla="*/ 827551 h 825391"/>
                <a:gd name="connsiteX9" fmla="*/ 11047 w 431743"/>
                <a:gd name="connsiteY9" fmla="*/ 827551 h 825391"/>
                <a:gd name="connsiteX10" fmla="*/ 423743 w 431743"/>
                <a:gd name="connsiteY10" fmla="*/ 418537 h 825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1743" h="825391">
                  <a:moveTo>
                    <a:pt x="423743" y="418537"/>
                  </a:moveTo>
                  <a:cubicBezTo>
                    <a:pt x="423743" y="192888"/>
                    <a:pt x="238602" y="9524"/>
                    <a:pt x="11047" y="9524"/>
                  </a:cubicBezTo>
                  <a:cubicBezTo>
                    <a:pt x="10540" y="9524"/>
                    <a:pt x="10032" y="9524"/>
                    <a:pt x="9524" y="9524"/>
                  </a:cubicBezTo>
                  <a:lnTo>
                    <a:pt x="9524" y="183110"/>
                  </a:lnTo>
                  <a:cubicBezTo>
                    <a:pt x="10032" y="183110"/>
                    <a:pt x="10540" y="182983"/>
                    <a:pt x="11047" y="182983"/>
                  </a:cubicBezTo>
                  <a:cubicBezTo>
                    <a:pt x="142094" y="182983"/>
                    <a:pt x="248633" y="288633"/>
                    <a:pt x="248633" y="418537"/>
                  </a:cubicBezTo>
                  <a:cubicBezTo>
                    <a:pt x="248633" y="548441"/>
                    <a:pt x="142094" y="653964"/>
                    <a:pt x="11047" y="653964"/>
                  </a:cubicBezTo>
                  <a:cubicBezTo>
                    <a:pt x="10540" y="653964"/>
                    <a:pt x="10032" y="653964"/>
                    <a:pt x="9524" y="653964"/>
                  </a:cubicBezTo>
                  <a:lnTo>
                    <a:pt x="9524" y="827551"/>
                  </a:lnTo>
                  <a:cubicBezTo>
                    <a:pt x="10032" y="827551"/>
                    <a:pt x="10540" y="827551"/>
                    <a:pt x="11047" y="827551"/>
                  </a:cubicBezTo>
                  <a:cubicBezTo>
                    <a:pt x="238602" y="827551"/>
                    <a:pt x="423743" y="644187"/>
                    <a:pt x="423743" y="418537"/>
                  </a:cubicBezTo>
                  <a:close/>
                </a:path>
              </a:pathLst>
            </a:custGeom>
            <a:solidFill>
              <a:srgbClr val="1A1A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sz="1500"/>
            </a:p>
          </p:txBody>
        </p:sp>
        <p:sp>
          <p:nvSpPr>
            <p:cNvPr id="17" name="자유형: 도형 16">
              <a:extLst>
                <a:ext uri="{FF2B5EF4-FFF2-40B4-BE49-F238E27FC236}">
                  <a16:creationId xmlns:a16="http://schemas.microsoft.com/office/drawing/2014/main" id="{7D6419EC-B138-4CEB-871A-90AB462B3181}"/>
                </a:ext>
              </a:extLst>
            </p:cNvPr>
            <p:cNvSpPr/>
            <p:nvPr/>
          </p:nvSpPr>
          <p:spPr>
            <a:xfrm>
              <a:off x="1320179" y="5833810"/>
              <a:ext cx="760300" cy="380150"/>
            </a:xfrm>
            <a:custGeom>
              <a:avLst/>
              <a:gdLst>
                <a:gd name="connsiteX0" fmla="*/ 660313 w 838090"/>
                <a:gd name="connsiteY0" fmla="*/ 9524 h 419045"/>
                <a:gd name="connsiteX1" fmla="*/ 660313 w 838090"/>
                <a:gd name="connsiteY1" fmla="*/ 11047 h 419045"/>
                <a:gd name="connsiteX2" fmla="*/ 422601 w 838090"/>
                <a:gd name="connsiteY2" fmla="*/ 246728 h 419045"/>
                <a:gd name="connsiteX3" fmla="*/ 184761 w 838090"/>
                <a:gd name="connsiteY3" fmla="*/ 11047 h 419045"/>
                <a:gd name="connsiteX4" fmla="*/ 184888 w 838090"/>
                <a:gd name="connsiteY4" fmla="*/ 9524 h 419045"/>
                <a:gd name="connsiteX5" fmla="*/ 9524 w 838090"/>
                <a:gd name="connsiteY5" fmla="*/ 9524 h 419045"/>
                <a:gd name="connsiteX6" fmla="*/ 9524 w 838090"/>
                <a:gd name="connsiteY6" fmla="*/ 11047 h 419045"/>
                <a:gd name="connsiteX7" fmla="*/ 422601 w 838090"/>
                <a:gd name="connsiteY7" fmla="*/ 420442 h 419045"/>
                <a:gd name="connsiteX8" fmla="*/ 835805 w 838090"/>
                <a:gd name="connsiteY8" fmla="*/ 11047 h 419045"/>
                <a:gd name="connsiteX9" fmla="*/ 835677 w 838090"/>
                <a:gd name="connsiteY9" fmla="*/ 9524 h 419045"/>
                <a:gd name="connsiteX10" fmla="*/ 660313 w 838090"/>
                <a:gd name="connsiteY10" fmla="*/ 9524 h 419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38090" h="419045">
                  <a:moveTo>
                    <a:pt x="660313" y="9524"/>
                  </a:moveTo>
                  <a:cubicBezTo>
                    <a:pt x="660313" y="10031"/>
                    <a:pt x="660313" y="10539"/>
                    <a:pt x="660313" y="11047"/>
                  </a:cubicBezTo>
                  <a:cubicBezTo>
                    <a:pt x="660313" y="140952"/>
                    <a:pt x="553648" y="246728"/>
                    <a:pt x="422601" y="246728"/>
                  </a:cubicBezTo>
                  <a:cubicBezTo>
                    <a:pt x="291554" y="246728"/>
                    <a:pt x="184761" y="140952"/>
                    <a:pt x="184761" y="11047"/>
                  </a:cubicBezTo>
                  <a:cubicBezTo>
                    <a:pt x="184761" y="10539"/>
                    <a:pt x="184888" y="10031"/>
                    <a:pt x="184888" y="9524"/>
                  </a:cubicBezTo>
                  <a:lnTo>
                    <a:pt x="9524" y="9524"/>
                  </a:lnTo>
                  <a:cubicBezTo>
                    <a:pt x="9524" y="10031"/>
                    <a:pt x="9524" y="10539"/>
                    <a:pt x="9524" y="11047"/>
                  </a:cubicBezTo>
                  <a:cubicBezTo>
                    <a:pt x="9524" y="236824"/>
                    <a:pt x="194792" y="420442"/>
                    <a:pt x="422601" y="420442"/>
                  </a:cubicBezTo>
                  <a:cubicBezTo>
                    <a:pt x="650409" y="420442"/>
                    <a:pt x="835805" y="236697"/>
                    <a:pt x="835805" y="11047"/>
                  </a:cubicBezTo>
                  <a:cubicBezTo>
                    <a:pt x="835805" y="10539"/>
                    <a:pt x="835677" y="10031"/>
                    <a:pt x="835677" y="9524"/>
                  </a:cubicBezTo>
                  <a:lnTo>
                    <a:pt x="660313" y="9524"/>
                  </a:lnTo>
                  <a:close/>
                </a:path>
              </a:pathLst>
            </a:custGeom>
            <a:solidFill>
              <a:srgbClr val="E6001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sz="1500"/>
            </a:p>
          </p:txBody>
        </p:sp>
        <p:sp>
          <p:nvSpPr>
            <p:cNvPr id="18" name="자유형: 도형 17">
              <a:extLst>
                <a:ext uri="{FF2B5EF4-FFF2-40B4-BE49-F238E27FC236}">
                  <a16:creationId xmlns:a16="http://schemas.microsoft.com/office/drawing/2014/main" id="{7DB1A21C-1162-419F-A468-0F1485DACB4C}"/>
                </a:ext>
              </a:extLst>
            </p:cNvPr>
            <p:cNvSpPr/>
            <p:nvPr/>
          </p:nvSpPr>
          <p:spPr>
            <a:xfrm>
              <a:off x="87572" y="3609583"/>
              <a:ext cx="587505" cy="529907"/>
            </a:xfrm>
            <a:custGeom>
              <a:avLst/>
              <a:gdLst>
                <a:gd name="connsiteX0" fmla="*/ 643044 w 647615"/>
                <a:gd name="connsiteY0" fmla="*/ 11683 h 584123"/>
                <a:gd name="connsiteX1" fmla="*/ 643044 w 647615"/>
                <a:gd name="connsiteY1" fmla="*/ 9524 h 584123"/>
                <a:gd name="connsiteX2" fmla="*/ 399871 w 647615"/>
                <a:gd name="connsiteY2" fmla="*/ 9524 h 584123"/>
                <a:gd name="connsiteX3" fmla="*/ 399871 w 647615"/>
                <a:gd name="connsiteY3" fmla="*/ 11683 h 584123"/>
                <a:gd name="connsiteX4" fmla="*/ 70222 w 647615"/>
                <a:gd name="connsiteY4" fmla="*/ 338411 h 584123"/>
                <a:gd name="connsiteX5" fmla="*/ 9524 w 647615"/>
                <a:gd name="connsiteY5" fmla="*/ 332569 h 584123"/>
                <a:gd name="connsiteX6" fmla="*/ 9524 w 647615"/>
                <a:gd name="connsiteY6" fmla="*/ 575997 h 584123"/>
                <a:gd name="connsiteX7" fmla="*/ 70222 w 647615"/>
                <a:gd name="connsiteY7" fmla="*/ 579171 h 584123"/>
                <a:gd name="connsiteX8" fmla="*/ 643044 w 647615"/>
                <a:gd name="connsiteY8" fmla="*/ 11683 h 584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7615" h="584123">
                  <a:moveTo>
                    <a:pt x="643044" y="11683"/>
                  </a:moveTo>
                  <a:cubicBezTo>
                    <a:pt x="643044" y="10921"/>
                    <a:pt x="643044" y="10286"/>
                    <a:pt x="643044" y="9524"/>
                  </a:cubicBezTo>
                  <a:lnTo>
                    <a:pt x="399871" y="9524"/>
                  </a:lnTo>
                  <a:cubicBezTo>
                    <a:pt x="399871" y="10159"/>
                    <a:pt x="399871" y="10921"/>
                    <a:pt x="399871" y="11683"/>
                  </a:cubicBezTo>
                  <a:cubicBezTo>
                    <a:pt x="399871" y="191872"/>
                    <a:pt x="251935" y="338411"/>
                    <a:pt x="70222" y="338411"/>
                  </a:cubicBezTo>
                  <a:cubicBezTo>
                    <a:pt x="49524" y="338411"/>
                    <a:pt x="29206" y="336252"/>
                    <a:pt x="9524" y="332569"/>
                  </a:cubicBezTo>
                  <a:lnTo>
                    <a:pt x="9524" y="575997"/>
                  </a:lnTo>
                  <a:cubicBezTo>
                    <a:pt x="29460" y="578028"/>
                    <a:pt x="49651" y="579171"/>
                    <a:pt x="70222" y="579171"/>
                  </a:cubicBezTo>
                  <a:cubicBezTo>
                    <a:pt x="386156" y="579298"/>
                    <a:pt x="643044" y="324697"/>
                    <a:pt x="643044" y="11683"/>
                  </a:cubicBezTo>
                  <a:close/>
                </a:path>
              </a:pathLst>
            </a:custGeom>
            <a:solidFill>
              <a:srgbClr val="E6001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sz="1500"/>
            </a:p>
          </p:txBody>
        </p:sp>
        <p:sp>
          <p:nvSpPr>
            <p:cNvPr id="19" name="자유형: 도형 18">
              <a:extLst>
                <a:ext uri="{FF2B5EF4-FFF2-40B4-BE49-F238E27FC236}">
                  <a16:creationId xmlns:a16="http://schemas.microsoft.com/office/drawing/2014/main" id="{7B8E08C0-A07C-4D98-99C9-B0A399F0F048}"/>
                </a:ext>
              </a:extLst>
            </p:cNvPr>
            <p:cNvSpPr/>
            <p:nvPr/>
          </p:nvSpPr>
          <p:spPr>
            <a:xfrm>
              <a:off x="873333" y="3942390"/>
              <a:ext cx="725741" cy="1416923"/>
            </a:xfrm>
            <a:custGeom>
              <a:avLst/>
              <a:gdLst>
                <a:gd name="connsiteX0" fmla="*/ 792376 w 799995"/>
                <a:gd name="connsiteY0" fmla="*/ 338792 h 1561895"/>
                <a:gd name="connsiteX1" fmla="*/ 795297 w 799995"/>
                <a:gd name="connsiteY1" fmla="*/ 338792 h 1561895"/>
                <a:gd name="connsiteX2" fmla="*/ 795297 w 799995"/>
                <a:gd name="connsiteY2" fmla="*/ 9524 h 1561895"/>
                <a:gd name="connsiteX3" fmla="*/ 792376 w 799995"/>
                <a:gd name="connsiteY3" fmla="*/ 9524 h 1561895"/>
                <a:gd name="connsiteX4" fmla="*/ 9524 w 799995"/>
                <a:gd name="connsiteY4" fmla="*/ 785519 h 1561895"/>
                <a:gd name="connsiteX5" fmla="*/ 792376 w 799995"/>
                <a:gd name="connsiteY5" fmla="*/ 1561388 h 1561895"/>
                <a:gd name="connsiteX6" fmla="*/ 795297 w 799995"/>
                <a:gd name="connsiteY6" fmla="*/ 1561388 h 1561895"/>
                <a:gd name="connsiteX7" fmla="*/ 795297 w 799995"/>
                <a:gd name="connsiteY7" fmla="*/ 1232120 h 1561895"/>
                <a:gd name="connsiteX8" fmla="*/ 792376 w 799995"/>
                <a:gd name="connsiteY8" fmla="*/ 1232120 h 1561895"/>
                <a:gd name="connsiteX9" fmla="*/ 341712 w 799995"/>
                <a:gd name="connsiteY9" fmla="*/ 785519 h 1561895"/>
                <a:gd name="connsiteX10" fmla="*/ 792376 w 799995"/>
                <a:gd name="connsiteY10" fmla="*/ 338792 h 156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99995" h="1561895">
                  <a:moveTo>
                    <a:pt x="792376" y="338792"/>
                  </a:moveTo>
                  <a:cubicBezTo>
                    <a:pt x="793392" y="338792"/>
                    <a:pt x="794408" y="338792"/>
                    <a:pt x="795297" y="338792"/>
                  </a:cubicBezTo>
                  <a:lnTo>
                    <a:pt x="795297" y="9524"/>
                  </a:lnTo>
                  <a:cubicBezTo>
                    <a:pt x="794408" y="9524"/>
                    <a:pt x="793392" y="9524"/>
                    <a:pt x="792376" y="9524"/>
                  </a:cubicBezTo>
                  <a:cubicBezTo>
                    <a:pt x="360760" y="9524"/>
                    <a:pt x="9524" y="357585"/>
                    <a:pt x="9524" y="785519"/>
                  </a:cubicBezTo>
                  <a:cubicBezTo>
                    <a:pt x="9524" y="1213326"/>
                    <a:pt x="360760" y="1561388"/>
                    <a:pt x="792376" y="1561388"/>
                  </a:cubicBezTo>
                  <a:cubicBezTo>
                    <a:pt x="793392" y="1561388"/>
                    <a:pt x="794408" y="1561388"/>
                    <a:pt x="795297" y="1561388"/>
                  </a:cubicBezTo>
                  <a:lnTo>
                    <a:pt x="795297" y="1232120"/>
                  </a:lnTo>
                  <a:cubicBezTo>
                    <a:pt x="794408" y="1232120"/>
                    <a:pt x="793392" y="1232120"/>
                    <a:pt x="792376" y="1232120"/>
                  </a:cubicBezTo>
                  <a:cubicBezTo>
                    <a:pt x="543997" y="1232120"/>
                    <a:pt x="341712" y="1031740"/>
                    <a:pt x="341712" y="785519"/>
                  </a:cubicBezTo>
                  <a:cubicBezTo>
                    <a:pt x="341712" y="539171"/>
                    <a:pt x="543870" y="338792"/>
                    <a:pt x="792376" y="338792"/>
                  </a:cubicBezTo>
                  <a:close/>
                </a:path>
              </a:pathLst>
            </a:custGeom>
            <a:solidFill>
              <a:srgbClr val="1A1A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sz="1500"/>
            </a:p>
          </p:txBody>
        </p:sp>
        <p:sp>
          <p:nvSpPr>
            <p:cNvPr id="20" name="자유형: 도형 19">
              <a:extLst>
                <a:ext uri="{FF2B5EF4-FFF2-40B4-BE49-F238E27FC236}">
                  <a16:creationId xmlns:a16="http://schemas.microsoft.com/office/drawing/2014/main" id="{805F3008-ADD9-40A8-9046-2DCAA1DAEC93}"/>
                </a:ext>
              </a:extLst>
            </p:cNvPr>
            <p:cNvSpPr/>
            <p:nvPr/>
          </p:nvSpPr>
          <p:spPr>
            <a:xfrm>
              <a:off x="87686" y="5190202"/>
              <a:ext cx="622064" cy="1670357"/>
            </a:xfrm>
            <a:custGeom>
              <a:avLst/>
              <a:gdLst>
                <a:gd name="connsiteX0" fmla="*/ 684313 w 685710"/>
                <a:gd name="connsiteY0" fmla="*/ 924439 h 1841258"/>
                <a:gd name="connsiteX1" fmla="*/ 9524 w 685710"/>
                <a:gd name="connsiteY1" fmla="*/ 9524 h 1841258"/>
                <a:gd name="connsiteX2" fmla="*/ 9524 w 685710"/>
                <a:gd name="connsiteY2" fmla="*/ 455109 h 1841258"/>
                <a:gd name="connsiteX3" fmla="*/ 273141 w 685710"/>
                <a:gd name="connsiteY3" fmla="*/ 924439 h 1841258"/>
                <a:gd name="connsiteX4" fmla="*/ 9524 w 685710"/>
                <a:gd name="connsiteY4" fmla="*/ 1393770 h 1841258"/>
                <a:gd name="connsiteX5" fmla="*/ 9524 w 685710"/>
                <a:gd name="connsiteY5" fmla="*/ 1839355 h 1841258"/>
                <a:gd name="connsiteX6" fmla="*/ 684313 w 685710"/>
                <a:gd name="connsiteY6" fmla="*/ 924439 h 1841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5710" h="1841258">
                  <a:moveTo>
                    <a:pt x="684313" y="924439"/>
                  </a:moveTo>
                  <a:cubicBezTo>
                    <a:pt x="684313" y="496505"/>
                    <a:pt x="400379" y="133206"/>
                    <a:pt x="9524" y="9524"/>
                  </a:cubicBezTo>
                  <a:lnTo>
                    <a:pt x="9524" y="455109"/>
                  </a:lnTo>
                  <a:cubicBezTo>
                    <a:pt x="167618" y="552759"/>
                    <a:pt x="273141" y="726599"/>
                    <a:pt x="273141" y="924439"/>
                  </a:cubicBezTo>
                  <a:cubicBezTo>
                    <a:pt x="273141" y="1122279"/>
                    <a:pt x="167618" y="1296119"/>
                    <a:pt x="9524" y="1393770"/>
                  </a:cubicBezTo>
                  <a:lnTo>
                    <a:pt x="9524" y="1839355"/>
                  </a:lnTo>
                  <a:cubicBezTo>
                    <a:pt x="400379" y="1715672"/>
                    <a:pt x="684313" y="1352373"/>
                    <a:pt x="684313" y="924439"/>
                  </a:cubicBezTo>
                  <a:close/>
                </a:path>
              </a:pathLst>
            </a:custGeom>
            <a:solidFill>
              <a:srgbClr val="3E3A3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sz="1500"/>
            </a:p>
          </p:txBody>
        </p:sp>
        <p:sp>
          <p:nvSpPr>
            <p:cNvPr id="21" name="자유형: 도형 20">
              <a:extLst>
                <a:ext uri="{FF2B5EF4-FFF2-40B4-BE49-F238E27FC236}">
                  <a16:creationId xmlns:a16="http://schemas.microsoft.com/office/drawing/2014/main" id="{E3E02881-2176-4062-B3FF-E6EC21854297}"/>
                </a:ext>
              </a:extLst>
            </p:cNvPr>
            <p:cNvSpPr/>
            <p:nvPr/>
          </p:nvSpPr>
          <p:spPr>
            <a:xfrm>
              <a:off x="2347392" y="4269778"/>
              <a:ext cx="1244127" cy="2453696"/>
            </a:xfrm>
            <a:custGeom>
              <a:avLst/>
              <a:gdLst>
                <a:gd name="connsiteX0" fmla="*/ 14603 w 1371420"/>
                <a:gd name="connsiteY0" fmla="*/ 9524 h 2704745"/>
                <a:gd name="connsiteX1" fmla="*/ 9524 w 1371420"/>
                <a:gd name="connsiteY1" fmla="*/ 9651 h 2704745"/>
                <a:gd name="connsiteX2" fmla="*/ 9524 w 1371420"/>
                <a:gd name="connsiteY2" fmla="*/ 580568 h 2704745"/>
                <a:gd name="connsiteX3" fmla="*/ 14603 w 1371420"/>
                <a:gd name="connsiteY3" fmla="*/ 580441 h 2704745"/>
                <a:gd name="connsiteX4" fmla="*/ 795805 w 1371420"/>
                <a:gd name="connsiteY4" fmla="*/ 1354659 h 2704745"/>
                <a:gd name="connsiteX5" fmla="*/ 14603 w 1371420"/>
                <a:gd name="connsiteY5" fmla="*/ 2129003 h 2704745"/>
                <a:gd name="connsiteX6" fmla="*/ 9524 w 1371420"/>
                <a:gd name="connsiteY6" fmla="*/ 2128876 h 2704745"/>
                <a:gd name="connsiteX7" fmla="*/ 9524 w 1371420"/>
                <a:gd name="connsiteY7" fmla="*/ 2699794 h 2704745"/>
                <a:gd name="connsiteX8" fmla="*/ 14603 w 1371420"/>
                <a:gd name="connsiteY8" fmla="*/ 2699794 h 2704745"/>
                <a:gd name="connsiteX9" fmla="*/ 1371802 w 1371420"/>
                <a:gd name="connsiteY9" fmla="*/ 1354659 h 2704745"/>
                <a:gd name="connsiteX10" fmla="*/ 14603 w 1371420"/>
                <a:gd name="connsiteY10" fmla="*/ 9524 h 270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71420" h="2704745">
                  <a:moveTo>
                    <a:pt x="14603" y="9524"/>
                  </a:moveTo>
                  <a:cubicBezTo>
                    <a:pt x="12952" y="9524"/>
                    <a:pt x="11302" y="9651"/>
                    <a:pt x="9524" y="9651"/>
                  </a:cubicBezTo>
                  <a:lnTo>
                    <a:pt x="9524" y="580568"/>
                  </a:lnTo>
                  <a:cubicBezTo>
                    <a:pt x="11302" y="580568"/>
                    <a:pt x="12952" y="580441"/>
                    <a:pt x="14603" y="580441"/>
                  </a:cubicBezTo>
                  <a:cubicBezTo>
                    <a:pt x="445458" y="580441"/>
                    <a:pt x="795805" y="927741"/>
                    <a:pt x="795805" y="1354659"/>
                  </a:cubicBezTo>
                  <a:cubicBezTo>
                    <a:pt x="795805" y="1781577"/>
                    <a:pt x="445331" y="2129003"/>
                    <a:pt x="14603" y="2129003"/>
                  </a:cubicBezTo>
                  <a:cubicBezTo>
                    <a:pt x="12952" y="2129003"/>
                    <a:pt x="11302" y="2128876"/>
                    <a:pt x="9524" y="2128876"/>
                  </a:cubicBezTo>
                  <a:lnTo>
                    <a:pt x="9524" y="2699794"/>
                  </a:lnTo>
                  <a:cubicBezTo>
                    <a:pt x="11302" y="2699794"/>
                    <a:pt x="12952" y="2699794"/>
                    <a:pt x="14603" y="2699794"/>
                  </a:cubicBezTo>
                  <a:cubicBezTo>
                    <a:pt x="763043" y="2699794"/>
                    <a:pt x="1371802" y="2096369"/>
                    <a:pt x="1371802" y="1354659"/>
                  </a:cubicBezTo>
                  <a:cubicBezTo>
                    <a:pt x="1371802" y="612822"/>
                    <a:pt x="763043" y="9524"/>
                    <a:pt x="14603" y="9524"/>
                  </a:cubicBezTo>
                  <a:close/>
                </a:path>
              </a:pathLst>
            </a:custGeom>
            <a:solidFill>
              <a:srgbClr val="E6001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sz="1500"/>
            </a:p>
          </p:txBody>
        </p:sp>
        <p:sp>
          <p:nvSpPr>
            <p:cNvPr id="22" name="자유형: 도형 21">
              <a:extLst>
                <a:ext uri="{FF2B5EF4-FFF2-40B4-BE49-F238E27FC236}">
                  <a16:creationId xmlns:a16="http://schemas.microsoft.com/office/drawing/2014/main" id="{F41C9DC2-BBB6-42E4-AF55-8624DAF390D6}"/>
                </a:ext>
              </a:extLst>
            </p:cNvPr>
            <p:cNvSpPr/>
            <p:nvPr/>
          </p:nvSpPr>
          <p:spPr>
            <a:xfrm>
              <a:off x="861006" y="1135958"/>
              <a:ext cx="564466" cy="287992"/>
            </a:xfrm>
            <a:custGeom>
              <a:avLst/>
              <a:gdLst>
                <a:gd name="connsiteX0" fmla="*/ 139047 w 622218"/>
                <a:gd name="connsiteY0" fmla="*/ 312252 h 317458"/>
                <a:gd name="connsiteX1" fmla="*/ 314792 w 622218"/>
                <a:gd name="connsiteY1" fmla="*/ 138031 h 317458"/>
                <a:gd name="connsiteX2" fmla="*/ 490664 w 622218"/>
                <a:gd name="connsiteY2" fmla="*/ 312252 h 317458"/>
                <a:gd name="connsiteX3" fmla="*/ 490664 w 622218"/>
                <a:gd name="connsiteY3" fmla="*/ 313395 h 317458"/>
                <a:gd name="connsiteX4" fmla="*/ 620314 w 622218"/>
                <a:gd name="connsiteY4" fmla="*/ 313395 h 317458"/>
                <a:gd name="connsiteX5" fmla="*/ 620314 w 622218"/>
                <a:gd name="connsiteY5" fmla="*/ 312252 h 317458"/>
                <a:gd name="connsiteX6" fmla="*/ 314919 w 622218"/>
                <a:gd name="connsiteY6" fmla="*/ 9524 h 317458"/>
                <a:gd name="connsiteX7" fmla="*/ 9524 w 622218"/>
                <a:gd name="connsiteY7" fmla="*/ 312252 h 317458"/>
                <a:gd name="connsiteX8" fmla="*/ 9524 w 622218"/>
                <a:gd name="connsiteY8" fmla="*/ 313395 h 317458"/>
                <a:gd name="connsiteX9" fmla="*/ 139174 w 622218"/>
                <a:gd name="connsiteY9" fmla="*/ 313395 h 317458"/>
                <a:gd name="connsiteX10" fmla="*/ 139047 w 622218"/>
                <a:gd name="connsiteY10" fmla="*/ 312252 h 317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22218" h="317458">
                  <a:moveTo>
                    <a:pt x="139047" y="312252"/>
                  </a:moveTo>
                  <a:cubicBezTo>
                    <a:pt x="139047" y="216253"/>
                    <a:pt x="217903" y="138031"/>
                    <a:pt x="314792" y="138031"/>
                  </a:cubicBezTo>
                  <a:cubicBezTo>
                    <a:pt x="411807" y="138031"/>
                    <a:pt x="490664" y="216126"/>
                    <a:pt x="490664" y="312252"/>
                  </a:cubicBezTo>
                  <a:cubicBezTo>
                    <a:pt x="490664" y="312633"/>
                    <a:pt x="490664" y="313014"/>
                    <a:pt x="490664" y="313395"/>
                  </a:cubicBezTo>
                  <a:lnTo>
                    <a:pt x="620314" y="313395"/>
                  </a:lnTo>
                  <a:cubicBezTo>
                    <a:pt x="620314" y="313014"/>
                    <a:pt x="620314" y="312633"/>
                    <a:pt x="620314" y="312252"/>
                  </a:cubicBezTo>
                  <a:cubicBezTo>
                    <a:pt x="620314" y="145396"/>
                    <a:pt x="483299" y="9524"/>
                    <a:pt x="314919" y="9524"/>
                  </a:cubicBezTo>
                  <a:cubicBezTo>
                    <a:pt x="146539" y="9524"/>
                    <a:pt x="9524" y="145396"/>
                    <a:pt x="9524" y="312252"/>
                  </a:cubicBezTo>
                  <a:cubicBezTo>
                    <a:pt x="9524" y="312633"/>
                    <a:pt x="9524" y="313014"/>
                    <a:pt x="9524" y="313395"/>
                  </a:cubicBezTo>
                  <a:lnTo>
                    <a:pt x="139174" y="313395"/>
                  </a:lnTo>
                  <a:cubicBezTo>
                    <a:pt x="139047" y="313014"/>
                    <a:pt x="139047" y="312633"/>
                    <a:pt x="139047" y="312252"/>
                  </a:cubicBezTo>
                  <a:close/>
                </a:path>
              </a:pathLst>
            </a:custGeom>
            <a:solidFill>
              <a:srgbClr val="1A1A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sz="1500"/>
            </a:p>
          </p:txBody>
        </p:sp>
        <p:sp>
          <p:nvSpPr>
            <p:cNvPr id="23" name="자유형: 도형 22">
              <a:extLst>
                <a:ext uri="{FF2B5EF4-FFF2-40B4-BE49-F238E27FC236}">
                  <a16:creationId xmlns:a16="http://schemas.microsoft.com/office/drawing/2014/main" id="{598FB876-F13A-4DED-994B-2724F38852B4}"/>
                </a:ext>
              </a:extLst>
            </p:cNvPr>
            <p:cNvSpPr/>
            <p:nvPr/>
          </p:nvSpPr>
          <p:spPr>
            <a:xfrm>
              <a:off x="1320179" y="264609"/>
              <a:ext cx="760300" cy="380150"/>
            </a:xfrm>
            <a:custGeom>
              <a:avLst/>
              <a:gdLst>
                <a:gd name="connsiteX0" fmla="*/ 422601 w 838090"/>
                <a:gd name="connsiteY0" fmla="*/ 420442 h 419045"/>
                <a:gd name="connsiteX1" fmla="*/ 835805 w 838090"/>
                <a:gd name="connsiteY1" fmla="*/ 11048 h 419045"/>
                <a:gd name="connsiteX2" fmla="*/ 835678 w 838090"/>
                <a:gd name="connsiteY2" fmla="*/ 9524 h 419045"/>
                <a:gd name="connsiteX3" fmla="*/ 660314 w 838090"/>
                <a:gd name="connsiteY3" fmla="*/ 9524 h 419045"/>
                <a:gd name="connsiteX4" fmla="*/ 660314 w 838090"/>
                <a:gd name="connsiteY4" fmla="*/ 11048 h 419045"/>
                <a:gd name="connsiteX5" fmla="*/ 422601 w 838090"/>
                <a:gd name="connsiteY5" fmla="*/ 246729 h 419045"/>
                <a:gd name="connsiteX6" fmla="*/ 184761 w 838090"/>
                <a:gd name="connsiteY6" fmla="*/ 11048 h 419045"/>
                <a:gd name="connsiteX7" fmla="*/ 184888 w 838090"/>
                <a:gd name="connsiteY7" fmla="*/ 9524 h 419045"/>
                <a:gd name="connsiteX8" fmla="*/ 9524 w 838090"/>
                <a:gd name="connsiteY8" fmla="*/ 9524 h 419045"/>
                <a:gd name="connsiteX9" fmla="*/ 9524 w 838090"/>
                <a:gd name="connsiteY9" fmla="*/ 11048 h 419045"/>
                <a:gd name="connsiteX10" fmla="*/ 422601 w 838090"/>
                <a:gd name="connsiteY10" fmla="*/ 420442 h 419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38090" h="419045">
                  <a:moveTo>
                    <a:pt x="422601" y="420442"/>
                  </a:moveTo>
                  <a:cubicBezTo>
                    <a:pt x="650409" y="420442"/>
                    <a:pt x="835805" y="236824"/>
                    <a:pt x="835805" y="11048"/>
                  </a:cubicBezTo>
                  <a:cubicBezTo>
                    <a:pt x="835805" y="10540"/>
                    <a:pt x="835678" y="10032"/>
                    <a:pt x="835678" y="9524"/>
                  </a:cubicBezTo>
                  <a:lnTo>
                    <a:pt x="660314" y="9524"/>
                  </a:lnTo>
                  <a:cubicBezTo>
                    <a:pt x="660314" y="10032"/>
                    <a:pt x="660314" y="10540"/>
                    <a:pt x="660314" y="11048"/>
                  </a:cubicBezTo>
                  <a:cubicBezTo>
                    <a:pt x="660314" y="140952"/>
                    <a:pt x="553648" y="246729"/>
                    <a:pt x="422601" y="246729"/>
                  </a:cubicBezTo>
                  <a:cubicBezTo>
                    <a:pt x="291554" y="246729"/>
                    <a:pt x="184761" y="141079"/>
                    <a:pt x="184761" y="11048"/>
                  </a:cubicBezTo>
                  <a:cubicBezTo>
                    <a:pt x="184761" y="10540"/>
                    <a:pt x="184888" y="10032"/>
                    <a:pt x="184888" y="9524"/>
                  </a:cubicBezTo>
                  <a:lnTo>
                    <a:pt x="9524" y="9524"/>
                  </a:lnTo>
                  <a:cubicBezTo>
                    <a:pt x="9524" y="10032"/>
                    <a:pt x="9524" y="10540"/>
                    <a:pt x="9524" y="11048"/>
                  </a:cubicBezTo>
                  <a:cubicBezTo>
                    <a:pt x="9397" y="236824"/>
                    <a:pt x="194666" y="420442"/>
                    <a:pt x="422601" y="420442"/>
                  </a:cubicBezTo>
                  <a:close/>
                </a:path>
              </a:pathLst>
            </a:custGeom>
            <a:solidFill>
              <a:srgbClr val="E6001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sz="1500"/>
            </a:p>
          </p:txBody>
        </p:sp>
        <p:sp>
          <p:nvSpPr>
            <p:cNvPr id="24" name="자유형: 도형 23">
              <a:extLst>
                <a:ext uri="{FF2B5EF4-FFF2-40B4-BE49-F238E27FC236}">
                  <a16:creationId xmlns:a16="http://schemas.microsoft.com/office/drawing/2014/main" id="{02A1F8C0-C649-4260-8D07-BF9486C75728}"/>
                </a:ext>
              </a:extLst>
            </p:cNvPr>
            <p:cNvSpPr/>
            <p:nvPr/>
          </p:nvSpPr>
          <p:spPr>
            <a:xfrm>
              <a:off x="87686" y="-7257"/>
              <a:ext cx="622064" cy="1439963"/>
            </a:xfrm>
            <a:custGeom>
              <a:avLst/>
              <a:gdLst>
                <a:gd name="connsiteX0" fmla="*/ 684313 w 685710"/>
                <a:gd name="connsiteY0" fmla="*/ 669583 h 1587292"/>
                <a:gd name="connsiteX1" fmla="*/ 418156 w 685710"/>
                <a:gd name="connsiteY1" fmla="*/ 9524 h 1587292"/>
                <a:gd name="connsiteX2" fmla="*/ 9524 w 685710"/>
                <a:gd name="connsiteY2" fmla="*/ 9524 h 1587292"/>
                <a:gd name="connsiteX3" fmla="*/ 9524 w 685710"/>
                <a:gd name="connsiteY3" fmla="*/ 200253 h 1587292"/>
                <a:gd name="connsiteX4" fmla="*/ 273141 w 685710"/>
                <a:gd name="connsiteY4" fmla="*/ 669583 h 1587292"/>
                <a:gd name="connsiteX5" fmla="*/ 9524 w 685710"/>
                <a:gd name="connsiteY5" fmla="*/ 1139041 h 1587292"/>
                <a:gd name="connsiteX6" fmla="*/ 9524 w 685710"/>
                <a:gd name="connsiteY6" fmla="*/ 1584626 h 1587292"/>
                <a:gd name="connsiteX7" fmla="*/ 684313 w 685710"/>
                <a:gd name="connsiteY7" fmla="*/ 669583 h 1587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5710" h="1587292">
                  <a:moveTo>
                    <a:pt x="684313" y="669583"/>
                  </a:moveTo>
                  <a:cubicBezTo>
                    <a:pt x="684313" y="414093"/>
                    <a:pt x="582854" y="181713"/>
                    <a:pt x="418156" y="9524"/>
                  </a:cubicBezTo>
                  <a:lnTo>
                    <a:pt x="9524" y="9524"/>
                  </a:lnTo>
                  <a:lnTo>
                    <a:pt x="9524" y="200253"/>
                  </a:lnTo>
                  <a:cubicBezTo>
                    <a:pt x="167618" y="297903"/>
                    <a:pt x="273141" y="471743"/>
                    <a:pt x="273141" y="669583"/>
                  </a:cubicBezTo>
                  <a:cubicBezTo>
                    <a:pt x="273141" y="867423"/>
                    <a:pt x="167618" y="1041264"/>
                    <a:pt x="9524" y="1139041"/>
                  </a:cubicBezTo>
                  <a:lnTo>
                    <a:pt x="9524" y="1584626"/>
                  </a:lnTo>
                  <a:cubicBezTo>
                    <a:pt x="400379" y="1460817"/>
                    <a:pt x="684313" y="1097517"/>
                    <a:pt x="684313" y="669583"/>
                  </a:cubicBezTo>
                  <a:close/>
                </a:path>
              </a:pathLst>
            </a:custGeom>
            <a:solidFill>
              <a:srgbClr val="E6001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sz="1500"/>
            </a:p>
          </p:txBody>
        </p:sp>
      </p:grpSp>
      <p:pic>
        <p:nvPicPr>
          <p:cNvPr id="25" name="그래픽 24">
            <a:extLst>
              <a:ext uri="{FF2B5EF4-FFF2-40B4-BE49-F238E27FC236}">
                <a16:creationId xmlns:a16="http://schemas.microsoft.com/office/drawing/2014/main" id="{255EC70A-ADDA-4298-84AB-FA7BB55630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83242" y="5511295"/>
            <a:ext cx="2242702" cy="626135"/>
          </a:xfrm>
          <a:prstGeom prst="rect">
            <a:avLst/>
          </a:prstGeom>
        </p:spPr>
      </p:pic>
      <p:sp>
        <p:nvSpPr>
          <p:cNvPr id="26" name="제목 1">
            <a:extLst>
              <a:ext uri="{FF2B5EF4-FFF2-40B4-BE49-F238E27FC236}">
                <a16:creationId xmlns:a16="http://schemas.microsoft.com/office/drawing/2014/main" id="{4A468E2C-2E3A-42DB-82CB-3AC325C04D43}"/>
              </a:ext>
            </a:extLst>
          </p:cNvPr>
          <p:cNvSpPr txBox="1">
            <a:spLocks/>
          </p:cNvSpPr>
          <p:nvPr/>
        </p:nvSpPr>
        <p:spPr>
          <a:xfrm>
            <a:off x="3370197" y="1117261"/>
            <a:ext cx="5927021" cy="1037303"/>
          </a:xfrm>
          <a:prstGeom prst="rect">
            <a:avLst/>
          </a:prstGeom>
        </p:spPr>
        <p:txBody>
          <a:bodyPr vert="horz" lIns="82953" tIns="41476" rIns="82953" bIns="41476" rtlCol="0" anchor="b">
            <a:noAutofit/>
          </a:bodyPr>
          <a:lstStyle>
            <a:lvl1pPr algn="ctr" defTabSz="1007943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/>
            <a:r>
              <a:rPr lang="en-US" altLang="ko-KR" sz="2400" dirty="0"/>
              <a:t>2026 </a:t>
            </a:r>
            <a:r>
              <a:rPr lang="ko-KR" altLang="en-US" sz="2400" dirty="0" err="1"/>
              <a:t>디자인브랜드상품화지원사업</a:t>
            </a:r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8552805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그래픽 22">
            <a:extLst>
              <a:ext uri="{FF2B5EF4-FFF2-40B4-BE49-F238E27FC236}">
                <a16:creationId xmlns:a16="http://schemas.microsoft.com/office/drawing/2014/main" id="{AA24C37E-1846-4542-85A1-BA87875174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268260" y="572835"/>
            <a:ext cx="1014621" cy="283270"/>
          </a:xfrm>
          <a:prstGeom prst="rect">
            <a:avLst/>
          </a:prstGeom>
        </p:spPr>
      </p:pic>
      <p:grpSp>
        <p:nvGrpSpPr>
          <p:cNvPr id="12" name="그룹 11">
            <a:extLst>
              <a:ext uri="{FF2B5EF4-FFF2-40B4-BE49-F238E27FC236}">
                <a16:creationId xmlns:a16="http://schemas.microsoft.com/office/drawing/2014/main" id="{2EED0C40-0884-40D5-869E-3DB4A621FB32}"/>
              </a:ext>
            </a:extLst>
          </p:cNvPr>
          <p:cNvGrpSpPr/>
          <p:nvPr/>
        </p:nvGrpSpPr>
        <p:grpSpPr>
          <a:xfrm>
            <a:off x="603511" y="884008"/>
            <a:ext cx="8693705" cy="60342"/>
            <a:chOff x="551400" y="974455"/>
            <a:chExt cx="9583200" cy="66516"/>
          </a:xfrm>
        </p:grpSpPr>
        <p:sp>
          <p:nvSpPr>
            <p:cNvPr id="28" name="직사각형 27">
              <a:extLst>
                <a:ext uri="{FF2B5EF4-FFF2-40B4-BE49-F238E27FC236}">
                  <a16:creationId xmlns:a16="http://schemas.microsoft.com/office/drawing/2014/main" id="{7A8881A1-808D-4A8C-BC0A-4079AEA4BFDB}"/>
                </a:ext>
              </a:extLst>
            </p:cNvPr>
            <p:cNvSpPr/>
            <p:nvPr/>
          </p:nvSpPr>
          <p:spPr>
            <a:xfrm rot="16200000">
              <a:off x="5309742" y="-3783887"/>
              <a:ext cx="66516" cy="9583200"/>
            </a:xfrm>
            <a:prstGeom prst="rect">
              <a:avLst/>
            </a:prstGeom>
            <a:solidFill>
              <a:srgbClr val="B600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500" dirty="0"/>
            </a:p>
          </p:txBody>
        </p:sp>
        <p:sp>
          <p:nvSpPr>
            <p:cNvPr id="29" name="직사각형 28">
              <a:extLst>
                <a:ext uri="{FF2B5EF4-FFF2-40B4-BE49-F238E27FC236}">
                  <a16:creationId xmlns:a16="http://schemas.microsoft.com/office/drawing/2014/main" id="{BED75B7D-6CBF-456E-B770-9261B7B1FC71}"/>
                </a:ext>
              </a:extLst>
            </p:cNvPr>
            <p:cNvSpPr/>
            <p:nvPr/>
          </p:nvSpPr>
          <p:spPr>
            <a:xfrm rot="16200000">
              <a:off x="752555" y="773713"/>
              <a:ext cx="66515" cy="46800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500"/>
            </a:p>
          </p:txBody>
        </p:sp>
        <p:sp>
          <p:nvSpPr>
            <p:cNvPr id="30" name="직사각형 29">
              <a:extLst>
                <a:ext uri="{FF2B5EF4-FFF2-40B4-BE49-F238E27FC236}">
                  <a16:creationId xmlns:a16="http://schemas.microsoft.com/office/drawing/2014/main" id="{E79B9D83-0AB9-45FF-AD9E-FA04B35C62CA}"/>
                </a:ext>
              </a:extLst>
            </p:cNvPr>
            <p:cNvSpPr/>
            <p:nvPr/>
          </p:nvSpPr>
          <p:spPr>
            <a:xfrm rot="16200000">
              <a:off x="9541542" y="447913"/>
              <a:ext cx="66515" cy="1119600"/>
            </a:xfrm>
            <a:prstGeom prst="rect">
              <a:avLst/>
            </a:prstGeom>
            <a:solidFill>
              <a:srgbClr val="1A1A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500"/>
            </a:p>
          </p:txBody>
        </p:sp>
      </p:grpSp>
      <p:sp>
        <p:nvSpPr>
          <p:cNvPr id="17" name="TextBox 12">
            <a:extLst>
              <a:ext uri="{FF2B5EF4-FFF2-40B4-BE49-F238E27FC236}">
                <a16:creationId xmlns:a16="http://schemas.microsoft.com/office/drawing/2014/main" id="{6125FFB4-7BAC-4006-9EE5-F6B31E1A09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8787" y="1099037"/>
            <a:ext cx="867409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  <a:lvl2pPr marL="742950" indent="-285750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9pPr>
          </a:lstStyle>
          <a:p>
            <a:pPr eaLnBrk="1" hangingPunct="1"/>
            <a:r>
              <a:rPr lang="en-US" altLang="ko-KR" sz="1500" spc="-136" dirty="0">
                <a:solidFill>
                  <a:srgbClr val="092E9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※ </a:t>
            </a:r>
            <a:r>
              <a:rPr lang="ko-KR" altLang="en-US" sz="1500" spc="-136" dirty="0">
                <a:solidFill>
                  <a:srgbClr val="092E99"/>
                </a:solidFill>
                <a:latin typeface="+mj-ea"/>
                <a:ea typeface="+mj-ea"/>
              </a:rPr>
              <a:t>발표자료 작성 시 본 페이지는 삭제 요망</a:t>
            </a:r>
          </a:p>
        </p:txBody>
      </p:sp>
      <p:sp>
        <p:nvSpPr>
          <p:cNvPr id="18" name="Text Box 6">
            <a:extLst>
              <a:ext uri="{FF2B5EF4-FFF2-40B4-BE49-F238E27FC236}">
                <a16:creationId xmlns:a16="http://schemas.microsoft.com/office/drawing/2014/main" id="{8677EE99-688C-42DF-ADB6-8BFB369D8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3513" y="1588773"/>
            <a:ext cx="7596798" cy="1247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13" tIns="49457" rIns="98913" bIns="49457" anchor="ctr"/>
          <a:lstStyle>
            <a:lvl1pPr defTabSz="1090613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  <a:lvl2pPr marL="742950" indent="-285750" defTabSz="1090613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2pPr>
            <a:lvl3pPr marL="1143000" indent="-228600" defTabSz="1090613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3pPr>
            <a:lvl4pPr marL="1600200" indent="-228600" defTabSz="1090613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4pPr>
            <a:lvl5pPr marL="2057400" indent="-228600" defTabSz="1090613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5pPr>
            <a:lvl6pPr marL="2514600" indent="-228600" defTabSz="1090613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6pPr>
            <a:lvl7pPr marL="2971800" indent="-228600" defTabSz="1090613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7pPr>
            <a:lvl8pPr marL="3429000" indent="-228600" defTabSz="1090613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8pPr>
            <a:lvl9pPr marL="3886200" indent="-228600" defTabSz="1090613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272"/>
              </a:spcBef>
            </a:pPr>
            <a:r>
              <a:rPr lang="en-US" altLang="ko-KR" sz="1814" b="0" dirty="0">
                <a:latin typeface="+mj-ea"/>
                <a:ea typeface="+mj-ea"/>
                <a:sym typeface="Wingdings" panose="05000000000000000000" pitchFamily="2" charset="2"/>
              </a:rPr>
              <a:t></a:t>
            </a:r>
            <a:r>
              <a:rPr lang="en-US" altLang="ko-KR" sz="1814" b="0" dirty="0">
                <a:latin typeface="+mj-ea"/>
                <a:ea typeface="+mj-ea"/>
              </a:rPr>
              <a:t> </a:t>
            </a:r>
            <a:r>
              <a:rPr lang="ko-KR" altLang="en-US" sz="1814" b="0" dirty="0">
                <a:latin typeface="+mj-ea"/>
                <a:ea typeface="+mj-ea"/>
              </a:rPr>
              <a:t>작성방법</a:t>
            </a:r>
          </a:p>
          <a:p>
            <a:pPr eaLnBrk="1" hangingPunct="1">
              <a:lnSpc>
                <a:spcPct val="120000"/>
              </a:lnSpc>
              <a:spcBef>
                <a:spcPts val="272"/>
              </a:spcBef>
            </a:pPr>
            <a:r>
              <a:rPr lang="ko-KR" altLang="en-US" sz="1270" dirty="0">
                <a:latin typeface="+mj-ea"/>
                <a:ea typeface="+mj-ea"/>
              </a:rPr>
              <a:t>   </a:t>
            </a:r>
            <a:r>
              <a:rPr lang="en-US" altLang="ko-KR" sz="1200" dirty="0">
                <a:latin typeface="+mj-ea"/>
                <a:ea typeface="+mj-ea"/>
              </a:rPr>
              <a:t>-</a:t>
            </a:r>
            <a:r>
              <a:rPr lang="ko-KR" altLang="en-US" sz="1200" dirty="0">
                <a:latin typeface="+mj-ea"/>
                <a:ea typeface="+mj-ea"/>
              </a:rPr>
              <a:t> 발표자료 </a:t>
            </a:r>
            <a:r>
              <a:rPr lang="ko-KR" altLang="en-US" sz="1200" dirty="0">
                <a:solidFill>
                  <a:srgbClr val="FF0000"/>
                </a:solidFill>
                <a:latin typeface="+mj-ea"/>
                <a:ea typeface="+mj-ea"/>
              </a:rPr>
              <a:t>양식에서 제시한 내용은 반드시 작성</a:t>
            </a:r>
            <a:r>
              <a:rPr lang="ko-KR" altLang="en-US" sz="1200" dirty="0">
                <a:latin typeface="+mj-ea"/>
                <a:ea typeface="+mj-ea"/>
              </a:rPr>
              <a:t>하여야 하며</a:t>
            </a:r>
            <a:r>
              <a:rPr lang="en-US" altLang="ko-KR" sz="1200" dirty="0">
                <a:latin typeface="+mj-ea"/>
                <a:ea typeface="+mj-ea"/>
              </a:rPr>
              <a:t>, </a:t>
            </a:r>
            <a:r>
              <a:rPr lang="ko-KR" altLang="en-US" sz="1200" u="sng" dirty="0">
                <a:solidFill>
                  <a:srgbClr val="FF0000"/>
                </a:solidFill>
                <a:latin typeface="+mj-ea"/>
                <a:ea typeface="+mj-ea"/>
              </a:rPr>
              <a:t>목차 변경 불가</a:t>
            </a:r>
            <a:endParaRPr lang="en-US" altLang="ko-KR" sz="1200" u="sng" dirty="0">
              <a:solidFill>
                <a:srgbClr val="FF0000"/>
              </a:solidFill>
              <a:latin typeface="+mj-ea"/>
              <a:ea typeface="+mj-ea"/>
            </a:endParaRPr>
          </a:p>
          <a:p>
            <a:pPr eaLnBrk="1" hangingPunct="1">
              <a:lnSpc>
                <a:spcPct val="120000"/>
              </a:lnSpc>
              <a:spcBef>
                <a:spcPts val="272"/>
              </a:spcBef>
            </a:pPr>
            <a:r>
              <a:rPr lang="ko-KR" altLang="en-US" sz="1200" dirty="0">
                <a:latin typeface="+mj-ea"/>
              </a:rPr>
              <a:t>   </a:t>
            </a:r>
            <a:r>
              <a:rPr lang="en-US" altLang="ko-KR" sz="1200" dirty="0">
                <a:latin typeface="+mj-ea"/>
              </a:rPr>
              <a:t>-</a:t>
            </a:r>
            <a:r>
              <a:rPr lang="ko-KR" altLang="en-US" sz="1200" dirty="0">
                <a:latin typeface="+mj-ea"/>
              </a:rPr>
              <a:t> </a:t>
            </a:r>
            <a:r>
              <a:rPr lang="ko-KR" altLang="en-US" sz="1200" dirty="0">
                <a:latin typeface="+mj-ea"/>
                <a:ea typeface="+mj-ea"/>
              </a:rPr>
              <a:t>발표자료의 </a:t>
            </a:r>
            <a:r>
              <a:rPr lang="ko-KR" altLang="en-US" sz="1200" dirty="0">
                <a:solidFill>
                  <a:srgbClr val="FF0000"/>
                </a:solidFill>
                <a:latin typeface="+mj-ea"/>
                <a:ea typeface="+mj-ea"/>
              </a:rPr>
              <a:t>디자인은 자유롭게 표현</a:t>
            </a:r>
            <a:r>
              <a:rPr lang="ko-KR" altLang="en-US" sz="1200" dirty="0">
                <a:latin typeface="+mj-ea"/>
                <a:ea typeface="+mj-ea"/>
              </a:rPr>
              <a:t> 가능하며</a:t>
            </a:r>
            <a:r>
              <a:rPr lang="en-US" altLang="ko-KR" sz="1200" dirty="0">
                <a:latin typeface="+mj-ea"/>
                <a:ea typeface="+mj-ea"/>
              </a:rPr>
              <a:t>, </a:t>
            </a:r>
            <a:r>
              <a:rPr lang="ko-KR" altLang="en-US" sz="1200" dirty="0">
                <a:latin typeface="+mj-ea"/>
                <a:ea typeface="+mj-ea"/>
              </a:rPr>
              <a:t>필요시 </a:t>
            </a:r>
            <a:r>
              <a:rPr lang="ko-KR" altLang="en-US" sz="1200" u="sng" dirty="0" err="1">
                <a:solidFill>
                  <a:srgbClr val="FF0000"/>
                </a:solidFill>
                <a:latin typeface="+mj-ea"/>
                <a:ea typeface="+mj-ea"/>
              </a:rPr>
              <a:t>세부목차</a:t>
            </a:r>
            <a:r>
              <a:rPr lang="ko-KR" altLang="en-US" sz="1200" u="sng" dirty="0">
                <a:solidFill>
                  <a:srgbClr val="FF0000"/>
                </a:solidFill>
                <a:latin typeface="+mj-ea"/>
                <a:ea typeface="+mj-ea"/>
              </a:rPr>
              <a:t> 추가 허용</a:t>
            </a:r>
            <a:endParaRPr lang="en-US" altLang="ko-KR" sz="1200" u="sng" dirty="0">
              <a:solidFill>
                <a:srgbClr val="FF0000"/>
              </a:solidFill>
              <a:latin typeface="+mj-ea"/>
              <a:ea typeface="+mj-ea"/>
            </a:endParaRPr>
          </a:p>
          <a:p>
            <a:pPr eaLnBrk="1" hangingPunct="1">
              <a:lnSpc>
                <a:spcPct val="120000"/>
              </a:lnSpc>
              <a:spcBef>
                <a:spcPts val="272"/>
              </a:spcBef>
            </a:pPr>
            <a:r>
              <a:rPr lang="ko-KR" altLang="en-US" sz="1200" dirty="0">
                <a:latin typeface="+mj-ea"/>
                <a:ea typeface="+mj-ea"/>
              </a:rPr>
              <a:t>   </a:t>
            </a:r>
            <a:r>
              <a:rPr lang="en-US" altLang="ko-KR" sz="1200" dirty="0">
                <a:latin typeface="+mj-ea"/>
                <a:ea typeface="+mj-ea"/>
              </a:rPr>
              <a:t>-</a:t>
            </a:r>
            <a:r>
              <a:rPr lang="ko-KR" altLang="en-US" sz="1200" dirty="0">
                <a:latin typeface="+mj-ea"/>
                <a:ea typeface="+mj-ea"/>
              </a:rPr>
              <a:t> 발표 영상은</a:t>
            </a:r>
            <a:r>
              <a:rPr lang="en-US" altLang="ko-KR" sz="1200" dirty="0">
                <a:latin typeface="+mj-ea"/>
                <a:ea typeface="+mj-ea"/>
              </a:rPr>
              <a:t>1920x1080px, 5</a:t>
            </a:r>
            <a:r>
              <a:rPr lang="ko-KR" altLang="en-US" sz="1200" dirty="0" err="1">
                <a:latin typeface="+mj-ea"/>
                <a:ea typeface="+mj-ea"/>
              </a:rPr>
              <a:t>분이내</a:t>
            </a:r>
            <a:r>
              <a:rPr lang="ko-KR" altLang="en-US" sz="1200" dirty="0">
                <a:latin typeface="+mj-ea"/>
                <a:ea typeface="+mj-ea"/>
              </a:rPr>
              <a:t> 발표분량 </a:t>
            </a:r>
            <a:r>
              <a:rPr lang="en-US" altLang="ko-KR" sz="1200" dirty="0">
                <a:latin typeface="+mj-ea"/>
                <a:ea typeface="+mj-ea"/>
              </a:rPr>
              <a:t>20</a:t>
            </a:r>
            <a:r>
              <a:rPr lang="ko-KR" altLang="en-US" sz="1200" dirty="0">
                <a:latin typeface="+mj-ea"/>
                <a:ea typeface="+mj-ea"/>
              </a:rPr>
              <a:t>페이지 이내</a:t>
            </a:r>
            <a:r>
              <a:rPr lang="en-US" altLang="ko-KR" sz="1200" dirty="0">
                <a:latin typeface="+mj-ea"/>
                <a:ea typeface="+mj-ea"/>
              </a:rPr>
              <a:t>, mp4</a:t>
            </a:r>
          </a:p>
        </p:txBody>
      </p:sp>
      <p:sp>
        <p:nvSpPr>
          <p:cNvPr id="19" name="Text Box 17">
            <a:extLst>
              <a:ext uri="{FF2B5EF4-FFF2-40B4-BE49-F238E27FC236}">
                <a16:creationId xmlns:a16="http://schemas.microsoft.com/office/drawing/2014/main" id="{F087B53E-A883-4ED6-BE33-9797447059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3513" y="5189969"/>
            <a:ext cx="9199199" cy="1560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13" tIns="49457" rIns="98913" bIns="49457" anchor="ctr"/>
          <a:lstStyle>
            <a:lvl1pPr defTabSz="1090613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  <a:lvl2pPr marL="742950" indent="-285750" defTabSz="1090613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2pPr>
            <a:lvl3pPr marL="1143000" indent="-228600" defTabSz="1090613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3pPr>
            <a:lvl4pPr marL="1600200" indent="-228600" defTabSz="1090613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4pPr>
            <a:lvl5pPr marL="2057400" indent="-228600" defTabSz="1090613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5pPr>
            <a:lvl6pPr marL="2514600" indent="-228600" defTabSz="1090613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6pPr>
            <a:lvl7pPr marL="2971800" indent="-228600" defTabSz="1090613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7pPr>
            <a:lvl8pPr marL="3429000" indent="-228600" defTabSz="1090613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8pPr>
            <a:lvl9pPr marL="3886200" indent="-228600" defTabSz="1090613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272"/>
              </a:spcBef>
            </a:pPr>
            <a:r>
              <a:rPr lang="en-US" altLang="ko-KR" sz="1814" b="0" dirty="0">
                <a:latin typeface="+mj-ea"/>
                <a:ea typeface="+mj-ea"/>
                <a:sym typeface="Wingdings" panose="05000000000000000000" pitchFamily="2" charset="2"/>
              </a:rPr>
              <a:t></a:t>
            </a:r>
            <a:r>
              <a:rPr lang="en-US" altLang="ko-KR" sz="1814" b="0" dirty="0">
                <a:latin typeface="+mj-ea"/>
                <a:ea typeface="+mj-ea"/>
              </a:rPr>
              <a:t> </a:t>
            </a:r>
            <a:r>
              <a:rPr lang="ko-KR" altLang="en-US" sz="1814" b="0" dirty="0">
                <a:latin typeface="+mj-ea"/>
                <a:ea typeface="+mj-ea"/>
              </a:rPr>
              <a:t>파일명</a:t>
            </a:r>
            <a:r>
              <a:rPr lang="en-US" altLang="ko-KR" sz="1270" dirty="0">
                <a:latin typeface="+mj-ea"/>
                <a:ea typeface="+mj-ea"/>
              </a:rPr>
              <a:t> [</a:t>
            </a:r>
            <a:r>
              <a:rPr lang="ko-KR" altLang="en-US" sz="1270" dirty="0">
                <a:latin typeface="+mj-ea"/>
                <a:ea typeface="+mj-ea"/>
              </a:rPr>
              <a:t>참여기업명</a:t>
            </a:r>
            <a:r>
              <a:rPr lang="en-US" altLang="ko-KR" sz="1270" dirty="0">
                <a:latin typeface="+mj-ea"/>
                <a:ea typeface="+mj-ea"/>
              </a:rPr>
              <a:t>]</a:t>
            </a:r>
            <a:r>
              <a:rPr lang="ko-KR" altLang="en-US" sz="1270" dirty="0">
                <a:latin typeface="+mj-ea"/>
                <a:ea typeface="+mj-ea"/>
              </a:rPr>
              <a:t>과제명</a:t>
            </a:r>
            <a:r>
              <a:rPr lang="en-US" altLang="ko-KR" sz="1270" dirty="0">
                <a:latin typeface="+mj-ea"/>
                <a:ea typeface="+mj-ea"/>
              </a:rPr>
              <a:t>.ppt   </a:t>
            </a:r>
            <a:r>
              <a:rPr lang="ko-KR" altLang="en-US" sz="1270" b="0" dirty="0">
                <a:solidFill>
                  <a:srgbClr val="092E99"/>
                </a:solidFill>
                <a:latin typeface="+mj-ea"/>
                <a:ea typeface="+mj-ea"/>
              </a:rPr>
              <a:t>예시</a:t>
            </a:r>
            <a:r>
              <a:rPr lang="en-US" altLang="ko-KR" sz="1270" b="0" dirty="0">
                <a:solidFill>
                  <a:srgbClr val="092E99"/>
                </a:solidFill>
                <a:latin typeface="+mj-ea"/>
                <a:ea typeface="+mj-ea"/>
              </a:rPr>
              <a:t>) [000</a:t>
            </a:r>
            <a:r>
              <a:rPr lang="ko-KR" altLang="en-US" sz="1270" b="0" dirty="0">
                <a:solidFill>
                  <a:srgbClr val="092E99"/>
                </a:solidFill>
                <a:latin typeface="+mj-ea"/>
                <a:ea typeface="+mj-ea"/>
              </a:rPr>
              <a:t>기업</a:t>
            </a:r>
            <a:r>
              <a:rPr lang="en-US" altLang="ko-KR" sz="1270" b="0" dirty="0">
                <a:solidFill>
                  <a:srgbClr val="092E99"/>
                </a:solidFill>
                <a:latin typeface="+mj-ea"/>
                <a:ea typeface="+mj-ea"/>
              </a:rPr>
              <a:t>]</a:t>
            </a:r>
            <a:r>
              <a:rPr lang="ko-KR" altLang="en-US" sz="1270" b="0" dirty="0">
                <a:solidFill>
                  <a:srgbClr val="092E99"/>
                </a:solidFill>
                <a:latin typeface="+mj-ea"/>
                <a:ea typeface="+mj-ea"/>
              </a:rPr>
              <a:t> </a:t>
            </a:r>
            <a:r>
              <a:rPr lang="ko-KR" altLang="en-US" sz="1270" b="0" dirty="0" err="1">
                <a:solidFill>
                  <a:srgbClr val="092E99"/>
                </a:solidFill>
                <a:latin typeface="+mj-ea"/>
                <a:ea typeface="+mj-ea"/>
              </a:rPr>
              <a:t>약천골</a:t>
            </a:r>
            <a:r>
              <a:rPr lang="ko-KR" altLang="en-US" sz="1270" b="0" dirty="0">
                <a:solidFill>
                  <a:srgbClr val="092E99"/>
                </a:solidFill>
                <a:latin typeface="+mj-ea"/>
                <a:ea typeface="+mj-ea"/>
              </a:rPr>
              <a:t> </a:t>
            </a:r>
            <a:r>
              <a:rPr lang="ko-KR" altLang="en-US" sz="1270" b="0" dirty="0" err="1">
                <a:solidFill>
                  <a:srgbClr val="092E99"/>
                </a:solidFill>
                <a:latin typeface="+mj-ea"/>
                <a:ea typeface="+mj-ea"/>
              </a:rPr>
              <a:t>지장수생막걸리</a:t>
            </a:r>
            <a:r>
              <a:rPr lang="ko-KR" altLang="en-US" sz="1270" b="0" dirty="0">
                <a:solidFill>
                  <a:srgbClr val="092E99"/>
                </a:solidFill>
                <a:latin typeface="+mj-ea"/>
                <a:ea typeface="+mj-ea"/>
              </a:rPr>
              <a:t> 개발</a:t>
            </a:r>
            <a:r>
              <a:rPr lang="en-US" altLang="ko-KR" sz="1270" b="0" dirty="0">
                <a:solidFill>
                  <a:srgbClr val="092E99"/>
                </a:solidFill>
                <a:latin typeface="+mj-ea"/>
                <a:ea typeface="+mj-ea"/>
              </a:rPr>
              <a:t>.ppt</a:t>
            </a:r>
            <a:endParaRPr lang="en-US" altLang="ko-KR" sz="1452" b="0" dirty="0">
              <a:solidFill>
                <a:srgbClr val="092E99"/>
              </a:solidFill>
              <a:latin typeface="+mj-ea"/>
              <a:ea typeface="+mj-ea"/>
            </a:endParaRP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56317464-A42D-4536-B82A-C3528E841271}"/>
              </a:ext>
            </a:extLst>
          </p:cNvPr>
          <p:cNvSpPr txBox="1">
            <a:spLocks/>
          </p:cNvSpPr>
          <p:nvPr/>
        </p:nvSpPr>
        <p:spPr>
          <a:xfrm>
            <a:off x="603511" y="387519"/>
            <a:ext cx="8679370" cy="492798"/>
          </a:xfrm>
          <a:prstGeom prst="rect">
            <a:avLst/>
          </a:prstGeom>
        </p:spPr>
        <p:txBody>
          <a:bodyPr vert="horz" lIns="82953" tIns="41476" rIns="82953" bIns="41476" rtlCol="0" anchor="b">
            <a:noAutofit/>
          </a:bodyPr>
          <a:lstStyle>
            <a:lvl1pPr algn="ctr" defTabSz="1007943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1996" b="1" spc="-272" dirty="0">
                <a:latin typeface="+mj-ea"/>
              </a:rPr>
              <a:t>선정평가회 발표자료</a:t>
            </a:r>
            <a:r>
              <a:rPr lang="en-US" altLang="ko-KR" sz="1996" b="1" spc="-272" dirty="0">
                <a:latin typeface="+mj-ea"/>
              </a:rPr>
              <a:t>(</a:t>
            </a:r>
            <a:r>
              <a:rPr lang="ko-KR" altLang="en-US" sz="1996" b="1" spc="-272" dirty="0">
                <a:latin typeface="+mj-ea"/>
              </a:rPr>
              <a:t>가이드</a:t>
            </a:r>
            <a:r>
              <a:rPr lang="en-US" altLang="ko-KR" sz="1996" b="1" spc="-272" dirty="0">
                <a:latin typeface="+mj-ea"/>
              </a:rPr>
              <a:t>)</a:t>
            </a:r>
            <a:endParaRPr lang="ko-KR" altLang="en-US" sz="1996" b="1" spc="-272" dirty="0">
              <a:latin typeface="+mj-ea"/>
            </a:endParaRPr>
          </a:p>
        </p:txBody>
      </p:sp>
      <p:sp>
        <p:nvSpPr>
          <p:cNvPr id="15" name="Text Box 6">
            <a:extLst>
              <a:ext uri="{FF2B5EF4-FFF2-40B4-BE49-F238E27FC236}">
                <a16:creationId xmlns:a16="http://schemas.microsoft.com/office/drawing/2014/main" id="{7E2DF7FD-FBBD-4579-A74A-B8D22105CD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3513" y="2948922"/>
            <a:ext cx="7596798" cy="381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913" tIns="49457" rIns="98913" bIns="49457" anchor="ctr"/>
          <a:lstStyle>
            <a:lvl1pPr defTabSz="1090613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  <a:lvl2pPr marL="742950" indent="-285750" defTabSz="1090613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2pPr>
            <a:lvl3pPr marL="1143000" indent="-228600" defTabSz="1090613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3pPr>
            <a:lvl4pPr marL="1600200" indent="-228600" defTabSz="1090613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4pPr>
            <a:lvl5pPr marL="2057400" indent="-228600" defTabSz="1090613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5pPr>
            <a:lvl6pPr marL="2514600" indent="-228600" defTabSz="1090613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6pPr>
            <a:lvl7pPr marL="2971800" indent="-228600" defTabSz="1090613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7pPr>
            <a:lvl8pPr marL="3429000" indent="-228600" defTabSz="1090613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8pPr>
            <a:lvl9pPr marL="3886200" indent="-228600" defTabSz="1090613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272"/>
              </a:spcBef>
            </a:pPr>
            <a:r>
              <a:rPr lang="en-US" altLang="ko-KR" sz="1814" b="0" dirty="0">
                <a:latin typeface="+mj-ea"/>
                <a:ea typeface="+mj-ea"/>
                <a:sym typeface="Wingdings" panose="05000000000000000000" pitchFamily="2" charset="2"/>
              </a:rPr>
              <a:t></a:t>
            </a:r>
            <a:r>
              <a:rPr lang="en-US" altLang="ko-KR" sz="1814" b="0" dirty="0">
                <a:latin typeface="+mj-ea"/>
                <a:ea typeface="+mj-ea"/>
              </a:rPr>
              <a:t> </a:t>
            </a:r>
            <a:r>
              <a:rPr lang="ko-KR" altLang="en-US" sz="1814" b="0" dirty="0">
                <a:latin typeface="+mj-ea"/>
                <a:ea typeface="+mj-ea"/>
              </a:rPr>
              <a:t>평가사항</a:t>
            </a:r>
            <a:endParaRPr lang="en-US" altLang="ko-KR" sz="1452" dirty="0">
              <a:latin typeface="+mj-ea"/>
              <a:ea typeface="+mj-ea"/>
            </a:endParaRP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105EB620-56D3-4901-AACD-E4D5AE7DE7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3257326"/>
              </p:ext>
            </p:extLst>
          </p:nvPr>
        </p:nvGraphicFramePr>
        <p:xfrm>
          <a:off x="816165" y="3448806"/>
          <a:ext cx="8466716" cy="1541526"/>
        </p:xfrm>
        <a:graphic>
          <a:graphicData uri="http://schemas.openxmlformats.org/drawingml/2006/table">
            <a:tbl>
              <a:tblPr/>
              <a:tblGrid>
                <a:gridCol w="3416790">
                  <a:extLst>
                    <a:ext uri="{9D8B030D-6E8A-4147-A177-3AD203B41FA5}">
                      <a16:colId xmlns:a16="http://schemas.microsoft.com/office/drawing/2014/main" val="2463916792"/>
                    </a:ext>
                  </a:extLst>
                </a:gridCol>
                <a:gridCol w="3416790">
                  <a:extLst>
                    <a:ext uri="{9D8B030D-6E8A-4147-A177-3AD203B41FA5}">
                      <a16:colId xmlns:a16="http://schemas.microsoft.com/office/drawing/2014/main" val="2381979856"/>
                    </a:ext>
                  </a:extLst>
                </a:gridCol>
                <a:gridCol w="1633136">
                  <a:extLst>
                    <a:ext uri="{9D8B030D-6E8A-4147-A177-3AD203B41FA5}">
                      <a16:colId xmlns:a16="http://schemas.microsoft.com/office/drawing/2014/main" val="50263757"/>
                    </a:ext>
                  </a:extLst>
                </a:gridCol>
              </a:tblGrid>
              <a:tr h="25514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평가항목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6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세부항목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6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배점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6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668216"/>
                  </a:ext>
                </a:extLst>
              </a:tr>
              <a:tr h="239268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지원 필요성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지원의 필요성 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25</a:t>
                      </a: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점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0140149"/>
                  </a:ext>
                </a:extLst>
              </a:tr>
              <a:tr h="23926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개발 상품의 우수성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25</a:t>
                      </a: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점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2826586"/>
                  </a:ext>
                </a:extLst>
              </a:tr>
              <a:tr h="239268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성과 창출 가능성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양산계획</a:t>
                      </a: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판매전략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25</a:t>
                      </a: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점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1169572"/>
                  </a:ext>
                </a:extLst>
              </a:tr>
              <a:tr h="23926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지원에 따른 기대효과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25</a:t>
                      </a: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점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723279"/>
                  </a:ext>
                </a:extLst>
              </a:tr>
              <a:tr h="255143"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총 점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100</a:t>
                      </a:r>
                      <a:r>
                        <a:rPr lang="ko-KR" altLang="en-US" sz="11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점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38105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34477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1">
            <a:extLst>
              <a:ext uri="{FF2B5EF4-FFF2-40B4-BE49-F238E27FC236}">
                <a16:creationId xmlns:a16="http://schemas.microsoft.com/office/drawing/2014/main" id="{2EED0C40-0884-40D5-869E-3DB4A621FB32}"/>
              </a:ext>
            </a:extLst>
          </p:cNvPr>
          <p:cNvGrpSpPr/>
          <p:nvPr/>
        </p:nvGrpSpPr>
        <p:grpSpPr>
          <a:xfrm>
            <a:off x="603511" y="884008"/>
            <a:ext cx="8693705" cy="60342"/>
            <a:chOff x="551400" y="974455"/>
            <a:chExt cx="9583200" cy="66516"/>
          </a:xfrm>
        </p:grpSpPr>
        <p:sp>
          <p:nvSpPr>
            <p:cNvPr id="28" name="직사각형 27">
              <a:extLst>
                <a:ext uri="{FF2B5EF4-FFF2-40B4-BE49-F238E27FC236}">
                  <a16:creationId xmlns:a16="http://schemas.microsoft.com/office/drawing/2014/main" id="{7A8881A1-808D-4A8C-BC0A-4079AEA4BFDB}"/>
                </a:ext>
              </a:extLst>
            </p:cNvPr>
            <p:cNvSpPr/>
            <p:nvPr/>
          </p:nvSpPr>
          <p:spPr>
            <a:xfrm rot="16200000">
              <a:off x="5309742" y="-3783887"/>
              <a:ext cx="66516" cy="9583200"/>
            </a:xfrm>
            <a:prstGeom prst="rect">
              <a:avLst/>
            </a:prstGeom>
            <a:solidFill>
              <a:srgbClr val="B600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500" dirty="0"/>
            </a:p>
          </p:txBody>
        </p:sp>
        <p:sp>
          <p:nvSpPr>
            <p:cNvPr id="29" name="직사각형 28">
              <a:extLst>
                <a:ext uri="{FF2B5EF4-FFF2-40B4-BE49-F238E27FC236}">
                  <a16:creationId xmlns:a16="http://schemas.microsoft.com/office/drawing/2014/main" id="{BED75B7D-6CBF-456E-B770-9261B7B1FC71}"/>
                </a:ext>
              </a:extLst>
            </p:cNvPr>
            <p:cNvSpPr/>
            <p:nvPr/>
          </p:nvSpPr>
          <p:spPr>
            <a:xfrm rot="16200000">
              <a:off x="752555" y="773713"/>
              <a:ext cx="66515" cy="46800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500"/>
            </a:p>
          </p:txBody>
        </p:sp>
        <p:sp>
          <p:nvSpPr>
            <p:cNvPr id="30" name="직사각형 29">
              <a:extLst>
                <a:ext uri="{FF2B5EF4-FFF2-40B4-BE49-F238E27FC236}">
                  <a16:creationId xmlns:a16="http://schemas.microsoft.com/office/drawing/2014/main" id="{E79B9D83-0AB9-45FF-AD9E-FA04B35C62CA}"/>
                </a:ext>
              </a:extLst>
            </p:cNvPr>
            <p:cNvSpPr/>
            <p:nvPr/>
          </p:nvSpPr>
          <p:spPr>
            <a:xfrm rot="16200000">
              <a:off x="9541542" y="447913"/>
              <a:ext cx="66515" cy="1119600"/>
            </a:xfrm>
            <a:prstGeom prst="rect">
              <a:avLst/>
            </a:prstGeom>
            <a:solidFill>
              <a:srgbClr val="1A1A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500"/>
            </a:p>
          </p:txBody>
        </p:sp>
      </p:grpSp>
      <p:sp>
        <p:nvSpPr>
          <p:cNvPr id="11" name="Text Box 2">
            <a:extLst>
              <a:ext uri="{FF2B5EF4-FFF2-40B4-BE49-F238E27FC236}">
                <a16:creationId xmlns:a16="http://schemas.microsoft.com/office/drawing/2014/main" id="{F8A99B31-54BE-414F-B772-5223A216F6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3286" y="2451769"/>
            <a:ext cx="1439818" cy="594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  <a:lvl2pPr marL="742950" indent="-285750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9pPr>
          </a:lstStyle>
          <a:p>
            <a:pPr algn="ctr" eaLnBrk="1" hangingPunct="1"/>
            <a:r>
              <a:rPr lang="ko-KR" altLang="en-US" sz="3266" dirty="0">
                <a:latin typeface="+mj-ea"/>
                <a:ea typeface="+mj-ea"/>
              </a:rPr>
              <a:t>과제명</a:t>
            </a:r>
          </a:p>
        </p:txBody>
      </p:sp>
      <p:sp>
        <p:nvSpPr>
          <p:cNvPr id="13" name="Text Box 22">
            <a:extLst>
              <a:ext uri="{FF2B5EF4-FFF2-40B4-BE49-F238E27FC236}">
                <a16:creationId xmlns:a16="http://schemas.microsoft.com/office/drawing/2014/main" id="{CADE276D-B630-4790-AC00-33F207D4FB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5435" y="4821068"/>
            <a:ext cx="5551783" cy="393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  <a:lvl2pPr marL="742950" indent="-285750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9pPr>
          </a:lstStyle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ko-KR" altLang="en-US" sz="1500" dirty="0">
                <a:latin typeface="+mj-ea"/>
                <a:ea typeface="+mj-ea"/>
              </a:rPr>
              <a:t>참여기업  </a:t>
            </a:r>
            <a:r>
              <a:rPr lang="en-US" altLang="ko-KR" sz="1500" dirty="0">
                <a:latin typeface="+mj-ea"/>
                <a:ea typeface="+mj-ea"/>
              </a:rPr>
              <a:t>:  </a:t>
            </a:r>
            <a:r>
              <a:rPr lang="ko-KR" altLang="en-US" sz="1500" dirty="0">
                <a:latin typeface="+mj-ea"/>
                <a:ea typeface="+mj-ea"/>
              </a:rPr>
              <a:t>㈜</a:t>
            </a:r>
            <a:r>
              <a:rPr lang="en-US" altLang="ko-KR" sz="1500" dirty="0">
                <a:latin typeface="+mj-ea"/>
                <a:ea typeface="+mj-ea"/>
              </a:rPr>
              <a:t>○○○○ </a:t>
            </a: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E7AF3EB6-BAEC-45A2-9F8C-53237AEADF24}"/>
              </a:ext>
            </a:extLst>
          </p:cNvPr>
          <p:cNvSpPr txBox="1">
            <a:spLocks/>
          </p:cNvSpPr>
          <p:nvPr/>
        </p:nvSpPr>
        <p:spPr>
          <a:xfrm>
            <a:off x="603511" y="387519"/>
            <a:ext cx="8679370" cy="492798"/>
          </a:xfrm>
          <a:prstGeom prst="rect">
            <a:avLst/>
          </a:prstGeom>
        </p:spPr>
        <p:txBody>
          <a:bodyPr vert="horz" lIns="82953" tIns="41476" rIns="82953" bIns="41476" rtlCol="0" anchor="b">
            <a:noAutofit/>
          </a:bodyPr>
          <a:lstStyle>
            <a:lvl1pPr algn="ctr" defTabSz="1007943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1996" b="1" spc="-272" dirty="0">
                <a:latin typeface="+mj-ea"/>
              </a:rPr>
              <a:t>선정평가회 발표자료</a:t>
            </a:r>
            <a:r>
              <a:rPr lang="en-US" altLang="ko-KR" sz="1996" b="1" spc="-272" dirty="0">
                <a:latin typeface="+mj-ea"/>
              </a:rPr>
              <a:t>(</a:t>
            </a:r>
            <a:r>
              <a:rPr lang="ko-KR" altLang="en-US" sz="1996" b="1" spc="-272" dirty="0">
                <a:latin typeface="+mj-ea"/>
              </a:rPr>
              <a:t>가이드</a:t>
            </a:r>
            <a:r>
              <a:rPr lang="en-US" altLang="ko-KR" sz="1996" b="1" spc="-272" dirty="0">
                <a:latin typeface="+mj-ea"/>
              </a:rPr>
              <a:t>)</a:t>
            </a:r>
            <a:endParaRPr lang="ko-KR" altLang="en-US" sz="1996" b="1" spc="-272" dirty="0">
              <a:latin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824B351F-F3F6-4EAD-B51B-B9312E2410E2}"/>
              </a:ext>
            </a:extLst>
          </p:cNvPr>
          <p:cNvSpPr/>
          <p:nvPr/>
        </p:nvSpPr>
        <p:spPr>
          <a:xfrm>
            <a:off x="7310147" y="36644"/>
            <a:ext cx="2546175" cy="16873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발표자 얼굴</a:t>
            </a:r>
          </a:p>
        </p:txBody>
      </p:sp>
    </p:spTree>
    <p:extLst>
      <p:ext uri="{BB962C8B-B14F-4D97-AF65-F5344CB8AC3E}">
        <p14:creationId xmlns:p14="http://schemas.microsoft.com/office/powerpoint/2010/main" val="38974068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1">
            <a:extLst>
              <a:ext uri="{FF2B5EF4-FFF2-40B4-BE49-F238E27FC236}">
                <a16:creationId xmlns:a16="http://schemas.microsoft.com/office/drawing/2014/main" id="{2EED0C40-0884-40D5-869E-3DB4A621FB32}"/>
              </a:ext>
            </a:extLst>
          </p:cNvPr>
          <p:cNvGrpSpPr/>
          <p:nvPr/>
        </p:nvGrpSpPr>
        <p:grpSpPr>
          <a:xfrm>
            <a:off x="603511" y="884008"/>
            <a:ext cx="8693705" cy="60342"/>
            <a:chOff x="551400" y="974455"/>
            <a:chExt cx="9583200" cy="66516"/>
          </a:xfrm>
        </p:grpSpPr>
        <p:sp>
          <p:nvSpPr>
            <p:cNvPr id="28" name="직사각형 27">
              <a:extLst>
                <a:ext uri="{FF2B5EF4-FFF2-40B4-BE49-F238E27FC236}">
                  <a16:creationId xmlns:a16="http://schemas.microsoft.com/office/drawing/2014/main" id="{7A8881A1-808D-4A8C-BC0A-4079AEA4BFDB}"/>
                </a:ext>
              </a:extLst>
            </p:cNvPr>
            <p:cNvSpPr/>
            <p:nvPr/>
          </p:nvSpPr>
          <p:spPr>
            <a:xfrm rot="16200000">
              <a:off x="5309742" y="-3783887"/>
              <a:ext cx="66516" cy="9583200"/>
            </a:xfrm>
            <a:prstGeom prst="rect">
              <a:avLst/>
            </a:prstGeom>
            <a:solidFill>
              <a:srgbClr val="B600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500" dirty="0"/>
            </a:p>
          </p:txBody>
        </p:sp>
        <p:sp>
          <p:nvSpPr>
            <p:cNvPr id="29" name="직사각형 28">
              <a:extLst>
                <a:ext uri="{FF2B5EF4-FFF2-40B4-BE49-F238E27FC236}">
                  <a16:creationId xmlns:a16="http://schemas.microsoft.com/office/drawing/2014/main" id="{BED75B7D-6CBF-456E-B770-9261B7B1FC71}"/>
                </a:ext>
              </a:extLst>
            </p:cNvPr>
            <p:cNvSpPr/>
            <p:nvPr/>
          </p:nvSpPr>
          <p:spPr>
            <a:xfrm rot="16200000">
              <a:off x="752555" y="773713"/>
              <a:ext cx="66515" cy="46800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500"/>
            </a:p>
          </p:txBody>
        </p:sp>
        <p:sp>
          <p:nvSpPr>
            <p:cNvPr id="30" name="직사각형 29">
              <a:extLst>
                <a:ext uri="{FF2B5EF4-FFF2-40B4-BE49-F238E27FC236}">
                  <a16:creationId xmlns:a16="http://schemas.microsoft.com/office/drawing/2014/main" id="{E79B9D83-0AB9-45FF-AD9E-FA04B35C62CA}"/>
                </a:ext>
              </a:extLst>
            </p:cNvPr>
            <p:cNvSpPr/>
            <p:nvPr/>
          </p:nvSpPr>
          <p:spPr>
            <a:xfrm rot="16200000">
              <a:off x="9541542" y="447913"/>
              <a:ext cx="66515" cy="1119600"/>
            </a:xfrm>
            <a:prstGeom prst="rect">
              <a:avLst/>
            </a:prstGeom>
            <a:solidFill>
              <a:srgbClr val="1A1A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500"/>
            </a:p>
          </p:txBody>
        </p:sp>
      </p:grpSp>
      <p:sp>
        <p:nvSpPr>
          <p:cNvPr id="11" name="Text Box 47">
            <a:extLst>
              <a:ext uri="{FF2B5EF4-FFF2-40B4-BE49-F238E27FC236}">
                <a16:creationId xmlns:a16="http://schemas.microsoft.com/office/drawing/2014/main" id="{E2908C05-63FA-4C52-9B21-3CC55BEA17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3511" y="1405971"/>
            <a:ext cx="4350209" cy="48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  <a:lvl2pPr marL="742950" indent="-285750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9pPr>
          </a:lstStyle>
          <a:p>
            <a:pPr eaLnBrk="1" hangingPunct="1"/>
            <a:r>
              <a:rPr lang="ko-KR" altLang="en-US" sz="2540" dirty="0">
                <a:latin typeface="+mj-ea"/>
                <a:ea typeface="+mj-ea"/>
              </a:rPr>
              <a:t>목차</a:t>
            </a:r>
            <a:endParaRPr lang="ko-KR" altLang="en-US" sz="2540" b="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13" name="그래픽 12">
            <a:extLst>
              <a:ext uri="{FF2B5EF4-FFF2-40B4-BE49-F238E27FC236}">
                <a16:creationId xmlns:a16="http://schemas.microsoft.com/office/drawing/2014/main" id="{156139A5-923C-415D-8875-CD3799C2E1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268260" y="538464"/>
            <a:ext cx="1014621" cy="283270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id="{6565B2F5-126A-4CB3-8D4E-56DEC6859CFF}"/>
              </a:ext>
            </a:extLst>
          </p:cNvPr>
          <p:cNvSpPr/>
          <p:nvPr/>
        </p:nvSpPr>
        <p:spPr>
          <a:xfrm>
            <a:off x="623122" y="2255184"/>
            <a:ext cx="8676771" cy="2437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177" b="1" dirty="0">
                <a:solidFill>
                  <a:srgbClr val="203864"/>
                </a:solidFill>
                <a:latin typeface="+mj-ea"/>
                <a:ea typeface="+mj-ea"/>
              </a:rPr>
              <a:t>1. </a:t>
            </a:r>
            <a:r>
              <a:rPr lang="ko-KR" altLang="en-US" sz="2177" b="1" dirty="0">
                <a:solidFill>
                  <a:srgbClr val="203864"/>
                </a:solidFill>
                <a:latin typeface="+mj-ea"/>
                <a:ea typeface="+mj-ea"/>
              </a:rPr>
              <a:t>기업일반현황 </a:t>
            </a:r>
            <a:r>
              <a:rPr lang="en-US" altLang="ko-KR" sz="1500" dirty="0">
                <a:solidFill>
                  <a:srgbClr val="FF0000"/>
                </a:solidFill>
                <a:latin typeface="+mj-ea"/>
                <a:ea typeface="+mj-ea"/>
              </a:rPr>
              <a:t>(</a:t>
            </a:r>
            <a:r>
              <a:rPr lang="ko-KR" altLang="en-US" sz="1500" dirty="0">
                <a:solidFill>
                  <a:srgbClr val="FF0000"/>
                </a:solidFill>
                <a:latin typeface="+mj-ea"/>
                <a:ea typeface="+mj-ea"/>
              </a:rPr>
              <a:t>기업소개</a:t>
            </a:r>
            <a:r>
              <a:rPr lang="en-US" altLang="ko-KR" sz="150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ko-KR" altLang="en-US" sz="1500" dirty="0">
                <a:solidFill>
                  <a:srgbClr val="FF0000"/>
                </a:solidFill>
                <a:latin typeface="+mj-ea"/>
                <a:ea typeface="+mj-ea"/>
              </a:rPr>
              <a:t>주 생산품목 및 전문분야 </a:t>
            </a:r>
            <a:r>
              <a:rPr lang="en-US" altLang="ko-KR" sz="150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ko-KR" altLang="en-US" sz="1500" dirty="0">
                <a:solidFill>
                  <a:srgbClr val="FF0000"/>
                </a:solidFill>
                <a:latin typeface="+mj-ea"/>
                <a:ea typeface="+mj-ea"/>
              </a:rPr>
              <a:t>매출현황</a:t>
            </a:r>
            <a:r>
              <a:rPr lang="en-US" altLang="ko-KR" sz="150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ko-KR" altLang="en-US" sz="1500" dirty="0">
                <a:solidFill>
                  <a:srgbClr val="FF0000"/>
                </a:solidFill>
                <a:latin typeface="+mj-ea"/>
                <a:ea typeface="+mj-ea"/>
              </a:rPr>
              <a:t>주요실적 작성</a:t>
            </a:r>
            <a:r>
              <a:rPr lang="en-US" altLang="ko-KR" sz="1500" dirty="0">
                <a:solidFill>
                  <a:srgbClr val="FF0000"/>
                </a:solidFill>
                <a:latin typeface="+mj-ea"/>
                <a:ea typeface="+mj-ea"/>
              </a:rPr>
              <a:t> )</a:t>
            </a:r>
          </a:p>
          <a:p>
            <a:r>
              <a:rPr lang="en-US" altLang="ko-KR" sz="2177" b="1" dirty="0">
                <a:solidFill>
                  <a:srgbClr val="203864"/>
                </a:solidFill>
                <a:latin typeface="+mj-ea"/>
                <a:ea typeface="+mj-ea"/>
              </a:rPr>
              <a:t> </a:t>
            </a:r>
          </a:p>
          <a:p>
            <a:r>
              <a:rPr lang="en-US" altLang="ko-KR" sz="2177" b="1" dirty="0">
                <a:solidFill>
                  <a:srgbClr val="203864"/>
                </a:solidFill>
                <a:latin typeface="+mj-ea"/>
                <a:ea typeface="+mj-ea"/>
              </a:rPr>
              <a:t>2. </a:t>
            </a:r>
            <a:r>
              <a:rPr lang="ko-KR" altLang="en-US" sz="2177" b="1" dirty="0">
                <a:solidFill>
                  <a:srgbClr val="203864"/>
                </a:solidFill>
                <a:latin typeface="+mj-ea"/>
                <a:ea typeface="+mj-ea"/>
              </a:rPr>
              <a:t>상품개발개요 </a:t>
            </a:r>
            <a:r>
              <a:rPr lang="en-US" altLang="ko-KR" sz="1500" dirty="0">
                <a:solidFill>
                  <a:srgbClr val="FF0000"/>
                </a:solidFill>
                <a:latin typeface="+mj-ea"/>
              </a:rPr>
              <a:t>(</a:t>
            </a:r>
            <a:r>
              <a:rPr lang="ko-KR" altLang="en-US" sz="1500" dirty="0">
                <a:solidFill>
                  <a:srgbClr val="FF0000"/>
                </a:solidFill>
                <a:latin typeface="+mj-ea"/>
              </a:rPr>
              <a:t>지원 필요성 및 목표</a:t>
            </a:r>
            <a:r>
              <a:rPr lang="en-US" altLang="ko-KR" sz="1500" dirty="0">
                <a:solidFill>
                  <a:srgbClr val="FF0000"/>
                </a:solidFill>
                <a:latin typeface="+mj-ea"/>
              </a:rPr>
              <a:t>, </a:t>
            </a:r>
            <a:r>
              <a:rPr lang="ko-KR" altLang="en-US" sz="1500" dirty="0">
                <a:solidFill>
                  <a:srgbClr val="FF0000"/>
                </a:solidFill>
                <a:latin typeface="+mj-ea"/>
              </a:rPr>
              <a:t>경쟁사 및 목표시장 설정 및 분석</a:t>
            </a:r>
            <a:r>
              <a:rPr lang="en-US" altLang="ko-KR" sz="1500" dirty="0">
                <a:solidFill>
                  <a:srgbClr val="FF0000"/>
                </a:solidFill>
                <a:latin typeface="+mj-ea"/>
              </a:rPr>
              <a:t>)</a:t>
            </a:r>
          </a:p>
          <a:p>
            <a:endParaRPr lang="en-US" altLang="ko-KR" sz="2177" b="1" dirty="0">
              <a:solidFill>
                <a:srgbClr val="203864"/>
              </a:solidFill>
              <a:latin typeface="+mj-ea"/>
              <a:ea typeface="+mj-ea"/>
            </a:endParaRPr>
          </a:p>
          <a:p>
            <a:r>
              <a:rPr lang="en-US" altLang="ko-KR" sz="2177" b="1" dirty="0">
                <a:solidFill>
                  <a:srgbClr val="203864"/>
                </a:solidFill>
                <a:latin typeface="+mj-ea"/>
                <a:ea typeface="+mj-ea"/>
              </a:rPr>
              <a:t>3. </a:t>
            </a:r>
            <a:r>
              <a:rPr lang="ko-KR" altLang="en-US" sz="2177" b="1" dirty="0">
                <a:solidFill>
                  <a:srgbClr val="203864"/>
                </a:solidFill>
                <a:latin typeface="+mj-ea"/>
                <a:ea typeface="+mj-ea"/>
              </a:rPr>
              <a:t>상품제작계획 </a:t>
            </a:r>
            <a:r>
              <a:rPr lang="en-US" altLang="ko-KR" sz="1500" dirty="0">
                <a:solidFill>
                  <a:srgbClr val="FF0000"/>
                </a:solidFill>
                <a:latin typeface="+mj-ea"/>
              </a:rPr>
              <a:t>(</a:t>
            </a:r>
            <a:r>
              <a:rPr lang="ko-KR" altLang="en-US" sz="1500" dirty="0">
                <a:solidFill>
                  <a:srgbClr val="FF0000"/>
                </a:solidFill>
                <a:latin typeface="+mj-ea"/>
              </a:rPr>
              <a:t>개발상품 디자인 개발 계획</a:t>
            </a:r>
            <a:r>
              <a:rPr lang="en-US" altLang="ko-KR" sz="1500" dirty="0">
                <a:solidFill>
                  <a:srgbClr val="FF0000"/>
                </a:solidFill>
                <a:latin typeface="+mj-ea"/>
              </a:rPr>
              <a:t>, </a:t>
            </a:r>
            <a:r>
              <a:rPr lang="ko-KR" altLang="en-US" sz="1500" dirty="0">
                <a:solidFill>
                  <a:srgbClr val="FF0000"/>
                </a:solidFill>
                <a:latin typeface="+mj-ea"/>
              </a:rPr>
              <a:t>상품화</a:t>
            </a:r>
            <a:r>
              <a:rPr lang="en-US" altLang="ko-KR" sz="1500" dirty="0">
                <a:solidFill>
                  <a:srgbClr val="FF0000"/>
                </a:solidFill>
                <a:latin typeface="+mj-ea"/>
              </a:rPr>
              <a:t>·</a:t>
            </a:r>
            <a:r>
              <a:rPr lang="ko-KR" altLang="en-US" sz="1500" dirty="0">
                <a:solidFill>
                  <a:srgbClr val="FF0000"/>
                </a:solidFill>
                <a:latin typeface="+mj-ea"/>
              </a:rPr>
              <a:t>양산화 추진계획</a:t>
            </a:r>
            <a:r>
              <a:rPr lang="en-US" altLang="ko-KR" sz="1500" dirty="0">
                <a:solidFill>
                  <a:srgbClr val="FF0000"/>
                </a:solidFill>
                <a:latin typeface="+mj-ea"/>
              </a:rPr>
              <a:t>, </a:t>
            </a:r>
            <a:r>
              <a:rPr lang="ko-KR" altLang="en-US" sz="1500" dirty="0">
                <a:solidFill>
                  <a:srgbClr val="FF0000"/>
                </a:solidFill>
                <a:latin typeface="+mj-ea"/>
              </a:rPr>
              <a:t>활용계획</a:t>
            </a:r>
            <a:r>
              <a:rPr lang="en-US" altLang="ko-KR" sz="1500" dirty="0">
                <a:solidFill>
                  <a:srgbClr val="FF0000"/>
                </a:solidFill>
                <a:latin typeface="+mj-ea"/>
              </a:rPr>
              <a:t>, </a:t>
            </a:r>
            <a:r>
              <a:rPr lang="ko-KR" altLang="en-US" sz="1500" dirty="0">
                <a:solidFill>
                  <a:srgbClr val="FF0000"/>
                </a:solidFill>
                <a:latin typeface="+mj-ea"/>
              </a:rPr>
              <a:t>기대효과</a:t>
            </a:r>
            <a:r>
              <a:rPr lang="en-US" altLang="ko-KR" sz="1500" dirty="0">
                <a:solidFill>
                  <a:srgbClr val="FF0000"/>
                </a:solidFill>
                <a:latin typeface="+mj-ea"/>
              </a:rPr>
              <a:t> )</a:t>
            </a:r>
          </a:p>
          <a:p>
            <a:r>
              <a:rPr lang="en-US" altLang="ko-KR" sz="2177" b="1" dirty="0">
                <a:solidFill>
                  <a:srgbClr val="203864"/>
                </a:solidFill>
                <a:latin typeface="+mj-ea"/>
                <a:ea typeface="+mj-ea"/>
              </a:rPr>
              <a:t> </a:t>
            </a:r>
          </a:p>
          <a:p>
            <a:r>
              <a:rPr lang="en-US" altLang="ko-KR" sz="2177" b="1" dirty="0">
                <a:solidFill>
                  <a:srgbClr val="203864"/>
                </a:solidFill>
                <a:latin typeface="+mj-ea"/>
                <a:ea typeface="+mj-ea"/>
              </a:rPr>
              <a:t>4. </a:t>
            </a:r>
            <a:r>
              <a:rPr lang="ko-KR" altLang="en-US" sz="2177" b="1" dirty="0">
                <a:solidFill>
                  <a:srgbClr val="203864"/>
                </a:solidFill>
                <a:latin typeface="+mj-ea"/>
                <a:ea typeface="+mj-ea"/>
              </a:rPr>
              <a:t>소요예산 산출내역 </a:t>
            </a:r>
            <a:r>
              <a:rPr lang="en-US" altLang="ko-KR" sz="1500" dirty="0">
                <a:solidFill>
                  <a:srgbClr val="FF0000"/>
                </a:solidFill>
                <a:latin typeface="+mj-ea"/>
              </a:rPr>
              <a:t>※</a:t>
            </a:r>
            <a:r>
              <a:rPr lang="ko-KR" altLang="en-US" sz="1500" dirty="0">
                <a:solidFill>
                  <a:srgbClr val="FF0000"/>
                </a:solidFill>
                <a:latin typeface="+mj-ea"/>
              </a:rPr>
              <a:t>지원금 계상기준 참고</a:t>
            </a:r>
            <a:endParaRPr lang="en-US" altLang="ko-KR" sz="1500" dirty="0">
              <a:solidFill>
                <a:srgbClr val="FF0000"/>
              </a:solidFill>
              <a:latin typeface="+mj-ea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180DA343-953E-4828-9F96-261D21FABCD8}"/>
              </a:ext>
            </a:extLst>
          </p:cNvPr>
          <p:cNvSpPr txBox="1">
            <a:spLocks/>
          </p:cNvSpPr>
          <p:nvPr/>
        </p:nvSpPr>
        <p:spPr>
          <a:xfrm>
            <a:off x="603511" y="387519"/>
            <a:ext cx="8679370" cy="492798"/>
          </a:xfrm>
          <a:prstGeom prst="rect">
            <a:avLst/>
          </a:prstGeom>
        </p:spPr>
        <p:txBody>
          <a:bodyPr vert="horz" lIns="82953" tIns="41476" rIns="82953" bIns="41476" rtlCol="0" anchor="b">
            <a:noAutofit/>
          </a:bodyPr>
          <a:lstStyle>
            <a:lvl1pPr algn="ctr" defTabSz="1007943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1996" b="1" spc="-272" dirty="0">
                <a:latin typeface="+mj-ea"/>
              </a:rPr>
              <a:t>선정평가회 발표자료</a:t>
            </a:r>
            <a:r>
              <a:rPr lang="en-US" altLang="ko-KR" sz="1996" b="1" spc="-272" dirty="0">
                <a:latin typeface="+mj-ea"/>
              </a:rPr>
              <a:t>(</a:t>
            </a:r>
            <a:r>
              <a:rPr lang="ko-KR" altLang="en-US" sz="1996" b="1" spc="-272" dirty="0">
                <a:latin typeface="+mj-ea"/>
              </a:rPr>
              <a:t>가이드</a:t>
            </a:r>
            <a:r>
              <a:rPr lang="en-US" altLang="ko-KR" sz="1996" b="1" spc="-272" dirty="0">
                <a:latin typeface="+mj-ea"/>
              </a:rPr>
              <a:t>)</a:t>
            </a:r>
            <a:endParaRPr lang="ko-KR" altLang="en-US" sz="1996" b="1" spc="-272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4426463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1">
            <a:extLst>
              <a:ext uri="{FF2B5EF4-FFF2-40B4-BE49-F238E27FC236}">
                <a16:creationId xmlns:a16="http://schemas.microsoft.com/office/drawing/2014/main" id="{2EED0C40-0884-40D5-869E-3DB4A621FB32}"/>
              </a:ext>
            </a:extLst>
          </p:cNvPr>
          <p:cNvGrpSpPr/>
          <p:nvPr/>
        </p:nvGrpSpPr>
        <p:grpSpPr>
          <a:xfrm>
            <a:off x="603511" y="884008"/>
            <a:ext cx="8693705" cy="60342"/>
            <a:chOff x="551400" y="974455"/>
            <a:chExt cx="9583200" cy="66516"/>
          </a:xfrm>
        </p:grpSpPr>
        <p:sp>
          <p:nvSpPr>
            <p:cNvPr id="28" name="직사각형 27">
              <a:extLst>
                <a:ext uri="{FF2B5EF4-FFF2-40B4-BE49-F238E27FC236}">
                  <a16:creationId xmlns:a16="http://schemas.microsoft.com/office/drawing/2014/main" id="{7A8881A1-808D-4A8C-BC0A-4079AEA4BFDB}"/>
                </a:ext>
              </a:extLst>
            </p:cNvPr>
            <p:cNvSpPr/>
            <p:nvPr/>
          </p:nvSpPr>
          <p:spPr>
            <a:xfrm rot="16200000">
              <a:off x="5309742" y="-3783887"/>
              <a:ext cx="66516" cy="9583200"/>
            </a:xfrm>
            <a:prstGeom prst="rect">
              <a:avLst/>
            </a:prstGeom>
            <a:solidFill>
              <a:srgbClr val="B600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500" dirty="0"/>
            </a:p>
          </p:txBody>
        </p:sp>
        <p:sp>
          <p:nvSpPr>
            <p:cNvPr id="29" name="직사각형 28">
              <a:extLst>
                <a:ext uri="{FF2B5EF4-FFF2-40B4-BE49-F238E27FC236}">
                  <a16:creationId xmlns:a16="http://schemas.microsoft.com/office/drawing/2014/main" id="{BED75B7D-6CBF-456E-B770-9261B7B1FC71}"/>
                </a:ext>
              </a:extLst>
            </p:cNvPr>
            <p:cNvSpPr/>
            <p:nvPr/>
          </p:nvSpPr>
          <p:spPr>
            <a:xfrm rot="16200000">
              <a:off x="752555" y="773713"/>
              <a:ext cx="66515" cy="46800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500"/>
            </a:p>
          </p:txBody>
        </p:sp>
        <p:sp>
          <p:nvSpPr>
            <p:cNvPr id="30" name="직사각형 29">
              <a:extLst>
                <a:ext uri="{FF2B5EF4-FFF2-40B4-BE49-F238E27FC236}">
                  <a16:creationId xmlns:a16="http://schemas.microsoft.com/office/drawing/2014/main" id="{E79B9D83-0AB9-45FF-AD9E-FA04B35C62CA}"/>
                </a:ext>
              </a:extLst>
            </p:cNvPr>
            <p:cNvSpPr/>
            <p:nvPr/>
          </p:nvSpPr>
          <p:spPr>
            <a:xfrm rot="16200000">
              <a:off x="9541542" y="447913"/>
              <a:ext cx="66515" cy="1119600"/>
            </a:xfrm>
            <a:prstGeom prst="rect">
              <a:avLst/>
            </a:prstGeom>
            <a:solidFill>
              <a:srgbClr val="1A1A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500"/>
            </a:p>
          </p:txBody>
        </p:sp>
      </p:grpSp>
      <p:sp>
        <p:nvSpPr>
          <p:cNvPr id="9" name="Text Box 63">
            <a:extLst>
              <a:ext uri="{FF2B5EF4-FFF2-40B4-BE49-F238E27FC236}">
                <a16:creationId xmlns:a16="http://schemas.microsoft.com/office/drawing/2014/main" id="{5FB84CA0-DECC-4FA5-B9C3-CA9DF0A555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8785" y="2059419"/>
            <a:ext cx="8674096" cy="434205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>
              <a:lnSpc>
                <a:spcPct val="140000"/>
              </a:lnSpc>
              <a:defRPr/>
            </a:pPr>
            <a:endParaRPr lang="en-US" altLang="ko-KR" sz="1270" dirty="0">
              <a:latin typeface="돋움" pitchFamily="50" charset="-127"/>
              <a:ea typeface="돋움" pitchFamily="50" charset="-127"/>
            </a:endParaRPr>
          </a:p>
        </p:txBody>
      </p:sp>
      <p:sp>
        <p:nvSpPr>
          <p:cNvPr id="10" name="TextBox 15">
            <a:extLst>
              <a:ext uri="{FF2B5EF4-FFF2-40B4-BE49-F238E27FC236}">
                <a16:creationId xmlns:a16="http://schemas.microsoft.com/office/drawing/2014/main" id="{5E753335-6290-4DCA-BF96-E1A211BCB6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8784" y="2152912"/>
            <a:ext cx="867409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  <a:lvl2pPr marL="742950" indent="-285750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9pPr>
          </a:lstStyle>
          <a:p>
            <a:pPr algn="ctr" eaLnBrk="1" hangingPunct="1"/>
            <a:r>
              <a:rPr lang="en-US" altLang="ko-KR" sz="1500" dirty="0">
                <a:solidFill>
                  <a:srgbClr val="FF0000"/>
                </a:solidFill>
                <a:latin typeface="+mj-ea"/>
              </a:rPr>
              <a:t>(</a:t>
            </a:r>
            <a:r>
              <a:rPr lang="ko-KR" altLang="en-US" sz="1500" dirty="0">
                <a:solidFill>
                  <a:srgbClr val="FF0000"/>
                </a:solidFill>
                <a:latin typeface="+mj-ea"/>
              </a:rPr>
              <a:t>기업소개</a:t>
            </a:r>
            <a:r>
              <a:rPr lang="en-US" altLang="ko-KR" sz="1500" dirty="0">
                <a:solidFill>
                  <a:srgbClr val="FF0000"/>
                </a:solidFill>
                <a:latin typeface="+mj-ea"/>
              </a:rPr>
              <a:t>, </a:t>
            </a:r>
            <a:r>
              <a:rPr lang="ko-KR" altLang="en-US" sz="1500" dirty="0">
                <a:solidFill>
                  <a:srgbClr val="FF0000"/>
                </a:solidFill>
                <a:latin typeface="+mj-ea"/>
              </a:rPr>
              <a:t>주 생산품목 및 전문분야 </a:t>
            </a:r>
            <a:r>
              <a:rPr lang="en-US" altLang="ko-KR" sz="1500" dirty="0">
                <a:solidFill>
                  <a:srgbClr val="FF0000"/>
                </a:solidFill>
                <a:latin typeface="+mj-ea"/>
              </a:rPr>
              <a:t>, </a:t>
            </a:r>
            <a:r>
              <a:rPr lang="ko-KR" altLang="en-US" sz="1500" dirty="0">
                <a:solidFill>
                  <a:srgbClr val="FF0000"/>
                </a:solidFill>
                <a:latin typeface="+mj-ea"/>
              </a:rPr>
              <a:t>매출현황</a:t>
            </a:r>
            <a:r>
              <a:rPr lang="en-US" altLang="ko-KR" sz="1500" dirty="0">
                <a:solidFill>
                  <a:srgbClr val="FF0000"/>
                </a:solidFill>
                <a:latin typeface="+mj-ea"/>
              </a:rPr>
              <a:t>, </a:t>
            </a:r>
            <a:r>
              <a:rPr lang="ko-KR" altLang="en-US" sz="1500" dirty="0">
                <a:solidFill>
                  <a:srgbClr val="FF0000"/>
                </a:solidFill>
                <a:latin typeface="+mj-ea"/>
              </a:rPr>
              <a:t>주요실적 작성 등</a:t>
            </a:r>
            <a:r>
              <a:rPr lang="en-US" altLang="ko-KR" sz="1500" dirty="0">
                <a:solidFill>
                  <a:srgbClr val="FF0000"/>
                </a:solidFill>
                <a:latin typeface="+mj-ea"/>
              </a:rPr>
              <a:t>)</a:t>
            </a:r>
            <a:endParaRPr lang="ko-KR" altLang="en-US" sz="1500" dirty="0"/>
          </a:p>
        </p:txBody>
      </p:sp>
      <p:sp>
        <p:nvSpPr>
          <p:cNvPr id="11" name="Text Box 47">
            <a:extLst>
              <a:ext uri="{FF2B5EF4-FFF2-40B4-BE49-F238E27FC236}">
                <a16:creationId xmlns:a16="http://schemas.microsoft.com/office/drawing/2014/main" id="{E2908C05-63FA-4C52-9B21-3CC55BEA17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3513" y="1381107"/>
            <a:ext cx="156805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  <a:lvl2pPr marL="742950" indent="-285750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9pPr>
          </a:lstStyle>
          <a:p>
            <a:pPr eaLnBrk="1" hangingPunct="1"/>
            <a:r>
              <a:rPr lang="en-US" altLang="ko-KR" sz="1500" dirty="0">
                <a:latin typeface="+mj-ea"/>
                <a:ea typeface="+mj-ea"/>
              </a:rPr>
              <a:t>1. </a:t>
            </a:r>
            <a:r>
              <a:rPr lang="ko-KR" altLang="en-US" sz="1500" dirty="0">
                <a:latin typeface="+mj-ea"/>
                <a:ea typeface="+mj-ea"/>
              </a:rPr>
              <a:t>기업일반현황</a:t>
            </a:r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A6FF4E3F-6680-41B5-869B-43E536268821}"/>
              </a:ext>
            </a:extLst>
          </p:cNvPr>
          <p:cNvSpPr txBox="1">
            <a:spLocks/>
          </p:cNvSpPr>
          <p:nvPr/>
        </p:nvSpPr>
        <p:spPr>
          <a:xfrm>
            <a:off x="603511" y="387519"/>
            <a:ext cx="8679370" cy="492798"/>
          </a:xfrm>
          <a:prstGeom prst="rect">
            <a:avLst/>
          </a:prstGeom>
        </p:spPr>
        <p:txBody>
          <a:bodyPr vert="horz" lIns="82953" tIns="41476" rIns="82953" bIns="41476" rtlCol="0" anchor="b">
            <a:noAutofit/>
          </a:bodyPr>
          <a:lstStyle>
            <a:lvl1pPr algn="ctr" defTabSz="1007943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1996" b="1" spc="-272" dirty="0">
                <a:latin typeface="+mj-ea"/>
              </a:rPr>
              <a:t>선정평가회 발표자료</a:t>
            </a:r>
            <a:r>
              <a:rPr lang="en-US" altLang="ko-KR" sz="1996" b="1" spc="-272" dirty="0">
                <a:latin typeface="+mj-ea"/>
              </a:rPr>
              <a:t>(</a:t>
            </a:r>
            <a:r>
              <a:rPr lang="ko-KR" altLang="en-US" sz="1996" b="1" spc="-272" dirty="0">
                <a:latin typeface="+mj-ea"/>
              </a:rPr>
              <a:t>가이드</a:t>
            </a:r>
            <a:r>
              <a:rPr lang="en-US" altLang="ko-KR" sz="1996" b="1" spc="-272" dirty="0">
                <a:latin typeface="+mj-ea"/>
              </a:rPr>
              <a:t>)</a:t>
            </a:r>
            <a:endParaRPr lang="ko-KR" altLang="en-US" sz="1996" b="1" spc="-272" dirty="0">
              <a:latin typeface="+mj-ea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3908DE36-3C00-45D6-8519-000BFCF66D01}"/>
              </a:ext>
            </a:extLst>
          </p:cNvPr>
          <p:cNvSpPr/>
          <p:nvPr/>
        </p:nvSpPr>
        <p:spPr>
          <a:xfrm>
            <a:off x="7310147" y="36644"/>
            <a:ext cx="2546175" cy="16873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발표자 얼굴</a:t>
            </a:r>
          </a:p>
        </p:txBody>
      </p:sp>
    </p:spTree>
    <p:extLst>
      <p:ext uri="{BB962C8B-B14F-4D97-AF65-F5344CB8AC3E}">
        <p14:creationId xmlns:p14="http://schemas.microsoft.com/office/powerpoint/2010/main" val="9883917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1">
            <a:extLst>
              <a:ext uri="{FF2B5EF4-FFF2-40B4-BE49-F238E27FC236}">
                <a16:creationId xmlns:a16="http://schemas.microsoft.com/office/drawing/2014/main" id="{2EED0C40-0884-40D5-869E-3DB4A621FB32}"/>
              </a:ext>
            </a:extLst>
          </p:cNvPr>
          <p:cNvGrpSpPr/>
          <p:nvPr/>
        </p:nvGrpSpPr>
        <p:grpSpPr>
          <a:xfrm>
            <a:off x="603511" y="884008"/>
            <a:ext cx="8693705" cy="60342"/>
            <a:chOff x="551400" y="974455"/>
            <a:chExt cx="9583200" cy="66516"/>
          </a:xfrm>
        </p:grpSpPr>
        <p:sp>
          <p:nvSpPr>
            <p:cNvPr id="28" name="직사각형 27">
              <a:extLst>
                <a:ext uri="{FF2B5EF4-FFF2-40B4-BE49-F238E27FC236}">
                  <a16:creationId xmlns:a16="http://schemas.microsoft.com/office/drawing/2014/main" id="{7A8881A1-808D-4A8C-BC0A-4079AEA4BFDB}"/>
                </a:ext>
              </a:extLst>
            </p:cNvPr>
            <p:cNvSpPr/>
            <p:nvPr/>
          </p:nvSpPr>
          <p:spPr>
            <a:xfrm rot="16200000">
              <a:off x="5309742" y="-3783887"/>
              <a:ext cx="66516" cy="9583200"/>
            </a:xfrm>
            <a:prstGeom prst="rect">
              <a:avLst/>
            </a:prstGeom>
            <a:solidFill>
              <a:srgbClr val="B600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500" dirty="0"/>
            </a:p>
          </p:txBody>
        </p:sp>
        <p:sp>
          <p:nvSpPr>
            <p:cNvPr id="29" name="직사각형 28">
              <a:extLst>
                <a:ext uri="{FF2B5EF4-FFF2-40B4-BE49-F238E27FC236}">
                  <a16:creationId xmlns:a16="http://schemas.microsoft.com/office/drawing/2014/main" id="{BED75B7D-6CBF-456E-B770-9261B7B1FC71}"/>
                </a:ext>
              </a:extLst>
            </p:cNvPr>
            <p:cNvSpPr/>
            <p:nvPr/>
          </p:nvSpPr>
          <p:spPr>
            <a:xfrm rot="16200000">
              <a:off x="752555" y="773713"/>
              <a:ext cx="66515" cy="46800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500"/>
            </a:p>
          </p:txBody>
        </p:sp>
        <p:sp>
          <p:nvSpPr>
            <p:cNvPr id="30" name="직사각형 29">
              <a:extLst>
                <a:ext uri="{FF2B5EF4-FFF2-40B4-BE49-F238E27FC236}">
                  <a16:creationId xmlns:a16="http://schemas.microsoft.com/office/drawing/2014/main" id="{E79B9D83-0AB9-45FF-AD9E-FA04B35C62CA}"/>
                </a:ext>
              </a:extLst>
            </p:cNvPr>
            <p:cNvSpPr/>
            <p:nvPr/>
          </p:nvSpPr>
          <p:spPr>
            <a:xfrm rot="16200000">
              <a:off x="9541542" y="447913"/>
              <a:ext cx="66515" cy="1119600"/>
            </a:xfrm>
            <a:prstGeom prst="rect">
              <a:avLst/>
            </a:prstGeom>
            <a:solidFill>
              <a:srgbClr val="1A1A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500"/>
            </a:p>
          </p:txBody>
        </p:sp>
      </p:grpSp>
      <p:sp>
        <p:nvSpPr>
          <p:cNvPr id="9" name="Text Box 63">
            <a:extLst>
              <a:ext uri="{FF2B5EF4-FFF2-40B4-BE49-F238E27FC236}">
                <a16:creationId xmlns:a16="http://schemas.microsoft.com/office/drawing/2014/main" id="{5FB84CA0-DECC-4FA5-B9C3-CA9DF0A555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8785" y="2059419"/>
            <a:ext cx="8674096" cy="434205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>
              <a:lnSpc>
                <a:spcPct val="140000"/>
              </a:lnSpc>
              <a:defRPr/>
            </a:pPr>
            <a:endParaRPr lang="en-US" altLang="ko-KR" sz="1270" dirty="0">
              <a:latin typeface="돋움" pitchFamily="50" charset="-127"/>
              <a:ea typeface="돋움" pitchFamily="50" charset="-127"/>
            </a:endParaRPr>
          </a:p>
        </p:txBody>
      </p:sp>
      <p:sp>
        <p:nvSpPr>
          <p:cNvPr id="10" name="TextBox 15">
            <a:extLst>
              <a:ext uri="{FF2B5EF4-FFF2-40B4-BE49-F238E27FC236}">
                <a16:creationId xmlns:a16="http://schemas.microsoft.com/office/drawing/2014/main" id="{5E753335-6290-4DCA-BF96-E1A211BCB6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119" y="2152912"/>
            <a:ext cx="865976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  <a:lvl2pPr marL="742950" indent="-285750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9pPr>
          </a:lstStyle>
          <a:p>
            <a:pPr algn="ctr"/>
            <a:r>
              <a:rPr lang="en-US" altLang="ko-KR" sz="1500" dirty="0">
                <a:solidFill>
                  <a:srgbClr val="FF0000"/>
                </a:solidFill>
                <a:latin typeface="+mj-ea"/>
              </a:rPr>
              <a:t>(</a:t>
            </a:r>
            <a:r>
              <a:rPr lang="ko-KR" altLang="en-US" sz="1500" dirty="0">
                <a:solidFill>
                  <a:srgbClr val="FF0000"/>
                </a:solidFill>
                <a:latin typeface="+mj-ea"/>
              </a:rPr>
              <a:t>지원 필요성 및 목표</a:t>
            </a:r>
            <a:r>
              <a:rPr lang="en-US" altLang="ko-KR" sz="1500" dirty="0">
                <a:solidFill>
                  <a:srgbClr val="FF0000"/>
                </a:solidFill>
                <a:latin typeface="+mj-ea"/>
              </a:rPr>
              <a:t>, </a:t>
            </a:r>
            <a:r>
              <a:rPr lang="ko-KR" altLang="en-US" sz="1500" dirty="0">
                <a:solidFill>
                  <a:srgbClr val="FF0000"/>
                </a:solidFill>
                <a:latin typeface="+mj-ea"/>
              </a:rPr>
              <a:t>경쟁사 및 목표시장 설정 및 분석</a:t>
            </a:r>
            <a:r>
              <a:rPr lang="en-US" altLang="ko-KR" sz="1500" dirty="0">
                <a:solidFill>
                  <a:srgbClr val="FF0000"/>
                </a:solidFill>
                <a:latin typeface="+mj-ea"/>
              </a:rPr>
              <a:t>)</a:t>
            </a:r>
          </a:p>
        </p:txBody>
      </p:sp>
      <p:sp>
        <p:nvSpPr>
          <p:cNvPr id="11" name="Text Box 47">
            <a:extLst>
              <a:ext uri="{FF2B5EF4-FFF2-40B4-BE49-F238E27FC236}">
                <a16:creationId xmlns:a16="http://schemas.microsoft.com/office/drawing/2014/main" id="{E2908C05-63FA-4C52-9B21-3CC55BEA17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3513" y="1381107"/>
            <a:ext cx="156805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  <a:lvl2pPr marL="742950" indent="-285750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9pPr>
          </a:lstStyle>
          <a:p>
            <a:pPr eaLnBrk="1" hangingPunct="1"/>
            <a:r>
              <a:rPr lang="en-US" altLang="ko-KR" sz="1500" dirty="0">
                <a:latin typeface="+mj-ea"/>
                <a:ea typeface="+mj-ea"/>
              </a:rPr>
              <a:t>2. </a:t>
            </a:r>
            <a:r>
              <a:rPr lang="ko-KR" altLang="en-US" sz="1500" dirty="0">
                <a:latin typeface="+mj-ea"/>
                <a:ea typeface="+mj-ea"/>
              </a:rPr>
              <a:t>상품개발개요</a:t>
            </a:r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D0E7AF57-4B93-4D2F-9E3E-9266D3C56100}"/>
              </a:ext>
            </a:extLst>
          </p:cNvPr>
          <p:cNvSpPr txBox="1">
            <a:spLocks/>
          </p:cNvSpPr>
          <p:nvPr/>
        </p:nvSpPr>
        <p:spPr>
          <a:xfrm>
            <a:off x="603511" y="387519"/>
            <a:ext cx="8679370" cy="492798"/>
          </a:xfrm>
          <a:prstGeom prst="rect">
            <a:avLst/>
          </a:prstGeom>
        </p:spPr>
        <p:txBody>
          <a:bodyPr vert="horz" lIns="82953" tIns="41476" rIns="82953" bIns="41476" rtlCol="0" anchor="b">
            <a:noAutofit/>
          </a:bodyPr>
          <a:lstStyle>
            <a:lvl1pPr algn="ctr" defTabSz="1007943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1996" b="1" spc="-272" dirty="0">
                <a:latin typeface="+mj-ea"/>
              </a:rPr>
              <a:t>선정평가회 발표자료</a:t>
            </a:r>
            <a:r>
              <a:rPr lang="en-US" altLang="ko-KR" sz="1996" b="1" spc="-272" dirty="0">
                <a:latin typeface="+mj-ea"/>
              </a:rPr>
              <a:t>(</a:t>
            </a:r>
            <a:r>
              <a:rPr lang="ko-KR" altLang="en-US" sz="1996" b="1" spc="-272" dirty="0">
                <a:latin typeface="+mj-ea"/>
              </a:rPr>
              <a:t>가이드</a:t>
            </a:r>
            <a:r>
              <a:rPr lang="en-US" altLang="ko-KR" sz="1996" b="1" spc="-272" dirty="0">
                <a:latin typeface="+mj-ea"/>
              </a:rPr>
              <a:t>)</a:t>
            </a:r>
            <a:endParaRPr lang="ko-KR" altLang="en-US" sz="1996" b="1" spc="-272" dirty="0">
              <a:latin typeface="+mj-ea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E5797BAB-4A12-4827-9D05-F54830AC574F}"/>
              </a:ext>
            </a:extLst>
          </p:cNvPr>
          <p:cNvSpPr/>
          <p:nvPr/>
        </p:nvSpPr>
        <p:spPr>
          <a:xfrm>
            <a:off x="7310147" y="36644"/>
            <a:ext cx="2546175" cy="16873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발표자 얼굴</a:t>
            </a:r>
          </a:p>
        </p:txBody>
      </p:sp>
    </p:spTree>
    <p:extLst>
      <p:ext uri="{BB962C8B-B14F-4D97-AF65-F5344CB8AC3E}">
        <p14:creationId xmlns:p14="http://schemas.microsoft.com/office/powerpoint/2010/main" val="7897923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1">
            <a:extLst>
              <a:ext uri="{FF2B5EF4-FFF2-40B4-BE49-F238E27FC236}">
                <a16:creationId xmlns:a16="http://schemas.microsoft.com/office/drawing/2014/main" id="{2EED0C40-0884-40D5-869E-3DB4A621FB32}"/>
              </a:ext>
            </a:extLst>
          </p:cNvPr>
          <p:cNvGrpSpPr/>
          <p:nvPr/>
        </p:nvGrpSpPr>
        <p:grpSpPr>
          <a:xfrm>
            <a:off x="603511" y="884008"/>
            <a:ext cx="8693705" cy="60342"/>
            <a:chOff x="551400" y="974455"/>
            <a:chExt cx="9583200" cy="66516"/>
          </a:xfrm>
        </p:grpSpPr>
        <p:sp>
          <p:nvSpPr>
            <p:cNvPr id="28" name="직사각형 27">
              <a:extLst>
                <a:ext uri="{FF2B5EF4-FFF2-40B4-BE49-F238E27FC236}">
                  <a16:creationId xmlns:a16="http://schemas.microsoft.com/office/drawing/2014/main" id="{7A8881A1-808D-4A8C-BC0A-4079AEA4BFDB}"/>
                </a:ext>
              </a:extLst>
            </p:cNvPr>
            <p:cNvSpPr/>
            <p:nvPr/>
          </p:nvSpPr>
          <p:spPr>
            <a:xfrm rot="16200000">
              <a:off x="5309742" y="-3783887"/>
              <a:ext cx="66516" cy="9583200"/>
            </a:xfrm>
            <a:prstGeom prst="rect">
              <a:avLst/>
            </a:prstGeom>
            <a:solidFill>
              <a:srgbClr val="B600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500" dirty="0"/>
            </a:p>
          </p:txBody>
        </p:sp>
        <p:sp>
          <p:nvSpPr>
            <p:cNvPr id="29" name="직사각형 28">
              <a:extLst>
                <a:ext uri="{FF2B5EF4-FFF2-40B4-BE49-F238E27FC236}">
                  <a16:creationId xmlns:a16="http://schemas.microsoft.com/office/drawing/2014/main" id="{BED75B7D-6CBF-456E-B770-9261B7B1FC71}"/>
                </a:ext>
              </a:extLst>
            </p:cNvPr>
            <p:cNvSpPr/>
            <p:nvPr/>
          </p:nvSpPr>
          <p:spPr>
            <a:xfrm rot="16200000">
              <a:off x="752555" y="773713"/>
              <a:ext cx="66515" cy="46800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500"/>
            </a:p>
          </p:txBody>
        </p:sp>
        <p:sp>
          <p:nvSpPr>
            <p:cNvPr id="30" name="직사각형 29">
              <a:extLst>
                <a:ext uri="{FF2B5EF4-FFF2-40B4-BE49-F238E27FC236}">
                  <a16:creationId xmlns:a16="http://schemas.microsoft.com/office/drawing/2014/main" id="{E79B9D83-0AB9-45FF-AD9E-FA04B35C62CA}"/>
                </a:ext>
              </a:extLst>
            </p:cNvPr>
            <p:cNvSpPr/>
            <p:nvPr/>
          </p:nvSpPr>
          <p:spPr>
            <a:xfrm rot="16200000">
              <a:off x="9541542" y="447913"/>
              <a:ext cx="66515" cy="1119600"/>
            </a:xfrm>
            <a:prstGeom prst="rect">
              <a:avLst/>
            </a:prstGeom>
            <a:solidFill>
              <a:srgbClr val="1A1A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500"/>
            </a:p>
          </p:txBody>
        </p:sp>
      </p:grpSp>
      <p:sp>
        <p:nvSpPr>
          <p:cNvPr id="9" name="Text Box 63">
            <a:extLst>
              <a:ext uri="{FF2B5EF4-FFF2-40B4-BE49-F238E27FC236}">
                <a16:creationId xmlns:a16="http://schemas.microsoft.com/office/drawing/2014/main" id="{5FB84CA0-DECC-4FA5-B9C3-CA9DF0A555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8785" y="2059419"/>
            <a:ext cx="8674096" cy="434205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>
              <a:lnSpc>
                <a:spcPct val="140000"/>
              </a:lnSpc>
              <a:defRPr/>
            </a:pPr>
            <a:endParaRPr lang="en-US" altLang="ko-KR" sz="1270" dirty="0">
              <a:latin typeface="돋움" pitchFamily="50" charset="-127"/>
              <a:ea typeface="돋움" pitchFamily="50" charset="-127"/>
            </a:endParaRPr>
          </a:p>
        </p:txBody>
      </p:sp>
      <p:sp>
        <p:nvSpPr>
          <p:cNvPr id="10" name="TextBox 15">
            <a:extLst>
              <a:ext uri="{FF2B5EF4-FFF2-40B4-BE49-F238E27FC236}">
                <a16:creationId xmlns:a16="http://schemas.microsoft.com/office/drawing/2014/main" id="{5E753335-6290-4DCA-BF96-E1A211BCB6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122" y="2152912"/>
            <a:ext cx="8659761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  <a:lvl2pPr marL="742950" indent="-285750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9pPr>
          </a:lstStyle>
          <a:p>
            <a:pPr algn="ctr"/>
            <a:r>
              <a:rPr lang="en-US" altLang="ko-KR" sz="1500" dirty="0">
                <a:solidFill>
                  <a:srgbClr val="FF0000"/>
                </a:solidFill>
                <a:latin typeface="+mj-ea"/>
              </a:rPr>
              <a:t>(</a:t>
            </a:r>
            <a:r>
              <a:rPr lang="ko-KR" altLang="en-US" sz="1500" dirty="0">
                <a:solidFill>
                  <a:srgbClr val="FF0000"/>
                </a:solidFill>
                <a:latin typeface="+mj-ea"/>
              </a:rPr>
              <a:t>개발상품 디자인 개발 계획</a:t>
            </a:r>
            <a:r>
              <a:rPr lang="en-US" altLang="ko-KR" sz="1500" dirty="0">
                <a:solidFill>
                  <a:srgbClr val="FF0000"/>
                </a:solidFill>
                <a:latin typeface="+mj-ea"/>
              </a:rPr>
              <a:t>, </a:t>
            </a:r>
            <a:r>
              <a:rPr lang="ko-KR" altLang="en-US" sz="1500" dirty="0">
                <a:solidFill>
                  <a:srgbClr val="FF0000"/>
                </a:solidFill>
                <a:latin typeface="+mj-ea"/>
              </a:rPr>
              <a:t>상품화</a:t>
            </a:r>
            <a:r>
              <a:rPr lang="en-US" altLang="ko-KR" sz="1500" dirty="0">
                <a:solidFill>
                  <a:srgbClr val="FF0000"/>
                </a:solidFill>
                <a:latin typeface="+mj-ea"/>
              </a:rPr>
              <a:t>·</a:t>
            </a:r>
            <a:r>
              <a:rPr lang="ko-KR" altLang="en-US" sz="1500" dirty="0">
                <a:solidFill>
                  <a:srgbClr val="FF0000"/>
                </a:solidFill>
                <a:latin typeface="+mj-ea"/>
              </a:rPr>
              <a:t>양산화 추진계획</a:t>
            </a:r>
            <a:r>
              <a:rPr lang="en-US" altLang="ko-KR" sz="1500" dirty="0">
                <a:solidFill>
                  <a:srgbClr val="FF0000"/>
                </a:solidFill>
                <a:latin typeface="+mj-ea"/>
              </a:rPr>
              <a:t>, </a:t>
            </a:r>
            <a:r>
              <a:rPr lang="ko-KR" altLang="en-US" sz="1500" dirty="0">
                <a:solidFill>
                  <a:srgbClr val="FF0000"/>
                </a:solidFill>
                <a:latin typeface="+mj-ea"/>
              </a:rPr>
              <a:t>활용계획</a:t>
            </a:r>
            <a:r>
              <a:rPr lang="en-US" altLang="ko-KR" sz="1500" dirty="0">
                <a:solidFill>
                  <a:srgbClr val="FF0000"/>
                </a:solidFill>
                <a:latin typeface="+mj-ea"/>
              </a:rPr>
              <a:t>, </a:t>
            </a:r>
            <a:r>
              <a:rPr lang="ko-KR" altLang="en-US" sz="1500" dirty="0">
                <a:solidFill>
                  <a:srgbClr val="FF0000"/>
                </a:solidFill>
                <a:latin typeface="+mj-ea"/>
              </a:rPr>
              <a:t>기대효과</a:t>
            </a:r>
            <a:r>
              <a:rPr lang="en-US" altLang="ko-KR" sz="1500" dirty="0">
                <a:solidFill>
                  <a:srgbClr val="FF0000"/>
                </a:solidFill>
                <a:latin typeface="+mj-ea"/>
              </a:rPr>
              <a:t> )</a:t>
            </a:r>
          </a:p>
        </p:txBody>
      </p:sp>
      <p:sp>
        <p:nvSpPr>
          <p:cNvPr id="11" name="Text Box 47">
            <a:extLst>
              <a:ext uri="{FF2B5EF4-FFF2-40B4-BE49-F238E27FC236}">
                <a16:creationId xmlns:a16="http://schemas.microsoft.com/office/drawing/2014/main" id="{E2908C05-63FA-4C52-9B21-3CC55BEA17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3513" y="1381107"/>
            <a:ext cx="156805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  <a:lvl2pPr marL="742950" indent="-285750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9pPr>
          </a:lstStyle>
          <a:p>
            <a:pPr eaLnBrk="1" hangingPunct="1"/>
            <a:r>
              <a:rPr lang="en-US" altLang="ko-KR" sz="1500" dirty="0">
                <a:latin typeface="+mj-ea"/>
                <a:ea typeface="+mj-ea"/>
              </a:rPr>
              <a:t>3. </a:t>
            </a:r>
            <a:r>
              <a:rPr lang="ko-KR" altLang="en-US" sz="1500" dirty="0">
                <a:latin typeface="+mj-ea"/>
                <a:ea typeface="+mj-ea"/>
              </a:rPr>
              <a:t>상품제작계획</a:t>
            </a:r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817F5E87-AF98-4E3A-BD3A-0B64C74B0CE3}"/>
              </a:ext>
            </a:extLst>
          </p:cNvPr>
          <p:cNvSpPr txBox="1">
            <a:spLocks/>
          </p:cNvSpPr>
          <p:nvPr/>
        </p:nvSpPr>
        <p:spPr>
          <a:xfrm>
            <a:off x="603511" y="387519"/>
            <a:ext cx="8679370" cy="492798"/>
          </a:xfrm>
          <a:prstGeom prst="rect">
            <a:avLst/>
          </a:prstGeom>
        </p:spPr>
        <p:txBody>
          <a:bodyPr vert="horz" lIns="82953" tIns="41476" rIns="82953" bIns="41476" rtlCol="0" anchor="b">
            <a:noAutofit/>
          </a:bodyPr>
          <a:lstStyle>
            <a:lvl1pPr algn="ctr" defTabSz="1007943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1996" b="1" spc="-272" dirty="0">
                <a:latin typeface="+mj-ea"/>
              </a:rPr>
              <a:t>선정평가회 발표자료</a:t>
            </a:r>
            <a:r>
              <a:rPr lang="en-US" altLang="ko-KR" sz="1996" b="1" spc="-272" dirty="0">
                <a:latin typeface="+mj-ea"/>
              </a:rPr>
              <a:t>(</a:t>
            </a:r>
            <a:r>
              <a:rPr lang="ko-KR" altLang="en-US" sz="1996" b="1" spc="-272" dirty="0">
                <a:latin typeface="+mj-ea"/>
              </a:rPr>
              <a:t>가이드</a:t>
            </a:r>
            <a:r>
              <a:rPr lang="en-US" altLang="ko-KR" sz="1996" b="1" spc="-272" dirty="0">
                <a:latin typeface="+mj-ea"/>
              </a:rPr>
              <a:t>)</a:t>
            </a:r>
            <a:endParaRPr lang="ko-KR" altLang="en-US" sz="1996" b="1" spc="-272" dirty="0">
              <a:latin typeface="+mj-ea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A16390E4-79AA-48DA-B408-F17BA85B83E3}"/>
              </a:ext>
            </a:extLst>
          </p:cNvPr>
          <p:cNvSpPr/>
          <p:nvPr/>
        </p:nvSpPr>
        <p:spPr>
          <a:xfrm>
            <a:off x="7310147" y="36644"/>
            <a:ext cx="2546175" cy="16873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발표자 얼굴</a:t>
            </a:r>
          </a:p>
        </p:txBody>
      </p:sp>
    </p:spTree>
    <p:extLst>
      <p:ext uri="{BB962C8B-B14F-4D97-AF65-F5344CB8AC3E}">
        <p14:creationId xmlns:p14="http://schemas.microsoft.com/office/powerpoint/2010/main" val="37294193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1">
            <a:extLst>
              <a:ext uri="{FF2B5EF4-FFF2-40B4-BE49-F238E27FC236}">
                <a16:creationId xmlns:a16="http://schemas.microsoft.com/office/drawing/2014/main" id="{2EED0C40-0884-40D5-869E-3DB4A621FB32}"/>
              </a:ext>
            </a:extLst>
          </p:cNvPr>
          <p:cNvGrpSpPr/>
          <p:nvPr/>
        </p:nvGrpSpPr>
        <p:grpSpPr>
          <a:xfrm>
            <a:off x="603511" y="884008"/>
            <a:ext cx="8693705" cy="60342"/>
            <a:chOff x="551400" y="974455"/>
            <a:chExt cx="9583200" cy="66516"/>
          </a:xfrm>
        </p:grpSpPr>
        <p:sp>
          <p:nvSpPr>
            <p:cNvPr id="28" name="직사각형 27">
              <a:extLst>
                <a:ext uri="{FF2B5EF4-FFF2-40B4-BE49-F238E27FC236}">
                  <a16:creationId xmlns:a16="http://schemas.microsoft.com/office/drawing/2014/main" id="{7A8881A1-808D-4A8C-BC0A-4079AEA4BFDB}"/>
                </a:ext>
              </a:extLst>
            </p:cNvPr>
            <p:cNvSpPr/>
            <p:nvPr/>
          </p:nvSpPr>
          <p:spPr>
            <a:xfrm rot="16200000">
              <a:off x="5309742" y="-3783887"/>
              <a:ext cx="66516" cy="9583200"/>
            </a:xfrm>
            <a:prstGeom prst="rect">
              <a:avLst/>
            </a:prstGeom>
            <a:solidFill>
              <a:srgbClr val="B600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500" dirty="0"/>
            </a:p>
          </p:txBody>
        </p:sp>
        <p:sp>
          <p:nvSpPr>
            <p:cNvPr id="29" name="직사각형 28">
              <a:extLst>
                <a:ext uri="{FF2B5EF4-FFF2-40B4-BE49-F238E27FC236}">
                  <a16:creationId xmlns:a16="http://schemas.microsoft.com/office/drawing/2014/main" id="{BED75B7D-6CBF-456E-B770-9261B7B1FC71}"/>
                </a:ext>
              </a:extLst>
            </p:cNvPr>
            <p:cNvSpPr/>
            <p:nvPr/>
          </p:nvSpPr>
          <p:spPr>
            <a:xfrm rot="16200000">
              <a:off x="752555" y="773713"/>
              <a:ext cx="66515" cy="46800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500"/>
            </a:p>
          </p:txBody>
        </p:sp>
        <p:sp>
          <p:nvSpPr>
            <p:cNvPr id="30" name="직사각형 29">
              <a:extLst>
                <a:ext uri="{FF2B5EF4-FFF2-40B4-BE49-F238E27FC236}">
                  <a16:creationId xmlns:a16="http://schemas.microsoft.com/office/drawing/2014/main" id="{E79B9D83-0AB9-45FF-AD9E-FA04B35C62CA}"/>
                </a:ext>
              </a:extLst>
            </p:cNvPr>
            <p:cNvSpPr/>
            <p:nvPr/>
          </p:nvSpPr>
          <p:spPr>
            <a:xfrm rot="16200000">
              <a:off x="9541542" y="447913"/>
              <a:ext cx="66515" cy="1119600"/>
            </a:xfrm>
            <a:prstGeom prst="rect">
              <a:avLst/>
            </a:prstGeom>
            <a:solidFill>
              <a:srgbClr val="1A1A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500"/>
            </a:p>
          </p:txBody>
        </p:sp>
      </p:grpSp>
      <p:sp>
        <p:nvSpPr>
          <p:cNvPr id="9" name="Text Box 63">
            <a:extLst>
              <a:ext uri="{FF2B5EF4-FFF2-40B4-BE49-F238E27FC236}">
                <a16:creationId xmlns:a16="http://schemas.microsoft.com/office/drawing/2014/main" id="{5FB84CA0-DECC-4FA5-B9C3-CA9DF0A555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8785" y="2059419"/>
            <a:ext cx="8674096" cy="434205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>
              <a:lnSpc>
                <a:spcPct val="140000"/>
              </a:lnSpc>
              <a:defRPr/>
            </a:pPr>
            <a:endParaRPr lang="en-US" altLang="ko-KR" sz="1270" dirty="0">
              <a:latin typeface="돋움" pitchFamily="50" charset="-127"/>
              <a:ea typeface="돋움" pitchFamily="50" charset="-127"/>
            </a:endParaRPr>
          </a:p>
        </p:txBody>
      </p:sp>
      <p:sp>
        <p:nvSpPr>
          <p:cNvPr id="10" name="TextBox 15">
            <a:extLst>
              <a:ext uri="{FF2B5EF4-FFF2-40B4-BE49-F238E27FC236}">
                <a16:creationId xmlns:a16="http://schemas.microsoft.com/office/drawing/2014/main" id="{5E753335-6290-4DCA-BF96-E1A211BCB6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3511" y="2152912"/>
            <a:ext cx="867409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  <a:lvl2pPr marL="742950" indent="-285750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9pPr>
          </a:lstStyle>
          <a:p>
            <a:pPr algn="ctr"/>
            <a:r>
              <a:rPr lang="en-US" altLang="ko-KR" sz="1500" dirty="0">
                <a:solidFill>
                  <a:srgbClr val="FF0000"/>
                </a:solidFill>
                <a:latin typeface="+mj-ea"/>
              </a:rPr>
              <a:t>※</a:t>
            </a:r>
            <a:r>
              <a:rPr lang="ko-KR" altLang="en-US" sz="1500" dirty="0">
                <a:solidFill>
                  <a:srgbClr val="FF0000"/>
                </a:solidFill>
                <a:latin typeface="+mj-ea"/>
              </a:rPr>
              <a:t>지원금 계상기준 참고</a:t>
            </a:r>
            <a:endParaRPr lang="en-US" altLang="ko-KR" sz="1500" dirty="0">
              <a:solidFill>
                <a:srgbClr val="FF0000"/>
              </a:solidFill>
              <a:latin typeface="+mj-ea"/>
            </a:endParaRPr>
          </a:p>
        </p:txBody>
      </p:sp>
      <p:sp>
        <p:nvSpPr>
          <p:cNvPr id="11" name="Text Box 47">
            <a:extLst>
              <a:ext uri="{FF2B5EF4-FFF2-40B4-BE49-F238E27FC236}">
                <a16:creationId xmlns:a16="http://schemas.microsoft.com/office/drawing/2014/main" id="{E2908C05-63FA-4C52-9B21-3CC55BEA17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3513" y="1381107"/>
            <a:ext cx="202010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  <a:lvl2pPr marL="742950" indent="-285750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50" charset="-127"/>
              </a:defRPr>
            </a:lvl9pPr>
          </a:lstStyle>
          <a:p>
            <a:pPr eaLnBrk="1" hangingPunct="1"/>
            <a:r>
              <a:rPr lang="en-US" altLang="ko-KR" sz="1500" dirty="0">
                <a:latin typeface="+mj-ea"/>
                <a:ea typeface="+mj-ea"/>
              </a:rPr>
              <a:t>4. </a:t>
            </a:r>
            <a:r>
              <a:rPr lang="ko-KR" altLang="en-US" sz="1500" dirty="0">
                <a:latin typeface="+mj-ea"/>
                <a:ea typeface="+mj-ea"/>
              </a:rPr>
              <a:t>소요예산 산출내역</a:t>
            </a:r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9BC36A92-A8D8-4BB5-99FF-DE8413F767BC}"/>
              </a:ext>
            </a:extLst>
          </p:cNvPr>
          <p:cNvSpPr txBox="1">
            <a:spLocks/>
          </p:cNvSpPr>
          <p:nvPr/>
        </p:nvSpPr>
        <p:spPr>
          <a:xfrm>
            <a:off x="603511" y="387519"/>
            <a:ext cx="8679370" cy="492798"/>
          </a:xfrm>
          <a:prstGeom prst="rect">
            <a:avLst/>
          </a:prstGeom>
        </p:spPr>
        <p:txBody>
          <a:bodyPr vert="horz" lIns="82953" tIns="41476" rIns="82953" bIns="41476" rtlCol="0" anchor="b">
            <a:noAutofit/>
          </a:bodyPr>
          <a:lstStyle>
            <a:lvl1pPr algn="ctr" defTabSz="1007943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1996" b="1" spc="-272" dirty="0">
                <a:latin typeface="+mj-ea"/>
              </a:rPr>
              <a:t>선정평가회 발표자료</a:t>
            </a:r>
            <a:r>
              <a:rPr lang="en-US" altLang="ko-KR" sz="1996" b="1" spc="-272" dirty="0">
                <a:latin typeface="+mj-ea"/>
              </a:rPr>
              <a:t>(</a:t>
            </a:r>
            <a:r>
              <a:rPr lang="ko-KR" altLang="en-US" sz="1996" b="1" spc="-272" dirty="0">
                <a:latin typeface="+mj-ea"/>
              </a:rPr>
              <a:t>가이드</a:t>
            </a:r>
            <a:r>
              <a:rPr lang="en-US" altLang="ko-KR" sz="1996" b="1" spc="-272" dirty="0">
                <a:latin typeface="+mj-ea"/>
              </a:rPr>
              <a:t>)</a:t>
            </a:r>
            <a:endParaRPr lang="ko-KR" altLang="en-US" sz="1996" b="1" spc="-272" dirty="0">
              <a:latin typeface="+mj-ea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2711C90A-6F89-4F7E-9AF8-244BF753B0FE}"/>
              </a:ext>
            </a:extLst>
          </p:cNvPr>
          <p:cNvSpPr/>
          <p:nvPr/>
        </p:nvSpPr>
        <p:spPr>
          <a:xfrm>
            <a:off x="7310147" y="36644"/>
            <a:ext cx="2546175" cy="16873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발표자 얼굴</a:t>
            </a:r>
          </a:p>
        </p:txBody>
      </p:sp>
    </p:spTree>
    <p:extLst>
      <p:ext uri="{BB962C8B-B14F-4D97-AF65-F5344CB8AC3E}">
        <p14:creationId xmlns:p14="http://schemas.microsoft.com/office/powerpoint/2010/main" val="487599540"/>
      </p:ext>
    </p:extLst>
  </p:cSld>
  <p:clrMapOvr>
    <a:masterClrMapping/>
  </p:clrMapOvr>
</p:sld>
</file>

<file path=ppt/theme/theme1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5993</TotalTime>
  <Words>260</Words>
  <Application>Microsoft Office PowerPoint</Application>
  <PresentationFormat>A4 용지(210x297mm)</PresentationFormat>
  <Paragraphs>62</Paragraphs>
  <Slides>8</Slides>
  <Notes>7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8</vt:i4>
      </vt:variant>
    </vt:vector>
  </HeadingPairs>
  <TitlesOfParts>
    <vt:vector size="20" baseType="lpstr">
      <vt:lpstr>Times New Roman</vt:lpstr>
      <vt:lpstr>함초롬바탕</vt:lpstr>
      <vt:lpstr>Calibri Light</vt:lpstr>
      <vt:lpstr>HY견고딕</vt:lpstr>
      <vt:lpstr>Wingdings</vt:lpstr>
      <vt:lpstr>굴림</vt:lpstr>
      <vt:lpstr>돋움</vt:lpstr>
      <vt:lpstr>Arial</vt:lpstr>
      <vt:lpstr>맑은 고딕</vt:lpstr>
      <vt:lpstr>Calibri</vt:lpstr>
      <vt:lpstr>디자인 사용자 지정</vt:lpstr>
      <vt:lpstr>Office 테마</vt:lpstr>
      <vt:lpstr>선정평가 발표 가이드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표지</dc:title>
  <dc:creator>User</dc:creator>
  <cp:lastModifiedBy>애리 장</cp:lastModifiedBy>
  <cp:revision>503</cp:revision>
  <cp:lastPrinted>2023-09-25T05:14:10Z</cp:lastPrinted>
  <dcterms:created xsi:type="dcterms:W3CDTF">2020-07-03T01:01:10Z</dcterms:created>
  <dcterms:modified xsi:type="dcterms:W3CDTF">2026-03-15T14:02:45Z</dcterms:modified>
</cp:coreProperties>
</file>